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8"/>
  </p:notesMasterIdLst>
  <p:sldIdLst>
    <p:sldId id="256" r:id="rId6"/>
    <p:sldId id="257" r:id="rId7"/>
  </p:sldIdLst>
  <p:sldSz cx="7772400" cy="10058400"/>
  <p:notesSz cx="6858000" cy="9144000"/>
  <p:embeddedFontLst>
    <p:embeddedFont>
      <p:font typeface="Montserrat" panose="020B0604020202020204" charset="0"/>
      <p:regular r:id="rId9"/>
      <p:bold r:id="rId10"/>
      <p:italic r:id="rId11"/>
      <p:boldItalic r:id="rId12"/>
    </p:embeddedFont>
    <p:embeddedFont>
      <p:font typeface="Montserrat ExtraBold" panose="020B0604020202020204" charset="0"/>
      <p:bold r:id="rId13"/>
      <p:italic r:id="rId14"/>
      <p:boldItalic r:id="rId15"/>
    </p:embeddedFont>
    <p:embeddedFont>
      <p:font typeface="Montserrat Light" panose="020B0604020202020204" charset="0"/>
      <p:regular r:id="rId16"/>
      <p:bold r:id="rId17"/>
      <p:italic r:id="rId18"/>
      <p:boldItalic r:id="rId19"/>
    </p:embeddedFont>
    <p:embeddedFont>
      <p:font typeface="Muli"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AA76FD-FC5C-41EF-B9ED-CFAC747FDC86}">
  <a:tblStyle styleId="{D7AA76FD-FC5C-41EF-B9ED-CFAC747FD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2"/>
  </p:normalViewPr>
  <p:slideViewPr>
    <p:cSldViewPr snapToGrid="0">
      <p:cViewPr varScale="1">
        <p:scale>
          <a:sx n="67" d="100"/>
          <a:sy n="67" d="100"/>
        </p:scale>
        <p:origin x="3112" y="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1523d93ca_0_1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1523d93c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b="1">
              <a:solidFill>
                <a:schemeClr val="dk1"/>
              </a:solidFill>
              <a:latin typeface="Muli"/>
              <a:ea typeface="Muli"/>
              <a:cs typeface="Muli"/>
              <a:sym typeface="Muli"/>
            </a:endParaRPr>
          </a:p>
          <a:p>
            <a:pPr marL="0" lvl="0" indent="0" algn="l" rtl="0">
              <a:spcBef>
                <a:spcPts val="0"/>
              </a:spcBef>
              <a:spcAft>
                <a:spcPts val="0"/>
              </a:spcAft>
              <a:buNone/>
            </a:pPr>
            <a:r>
              <a:rPr lang="en" sz="1200" b="1">
                <a:solidFill>
                  <a:schemeClr val="dk1"/>
                </a:solidFill>
                <a:latin typeface="Muli"/>
                <a:ea typeface="Muli"/>
                <a:cs typeface="Muli"/>
                <a:sym typeface="Muli"/>
              </a:rPr>
              <a:t>English</a:t>
            </a:r>
            <a:endParaRPr sz="1200" b="1">
              <a:solidFill>
                <a:schemeClr val="dk1"/>
              </a:solidFill>
              <a:latin typeface="Muli"/>
              <a:ea typeface="Muli"/>
              <a:cs typeface="Muli"/>
              <a:sym typeface="Mul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d50dd95a7_2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d50dd95a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b="1">
              <a:solidFill>
                <a:schemeClr val="dk1"/>
              </a:solidFill>
              <a:latin typeface="Muli"/>
              <a:ea typeface="Muli"/>
              <a:cs typeface="Muli"/>
              <a:sym typeface="Muli"/>
            </a:endParaRPr>
          </a:p>
          <a:p>
            <a:pPr marL="0" lvl="0" indent="0" algn="l" rtl="0">
              <a:spcBef>
                <a:spcPts val="0"/>
              </a:spcBef>
              <a:spcAft>
                <a:spcPts val="0"/>
              </a:spcAft>
              <a:buNone/>
            </a:pPr>
            <a:r>
              <a:rPr lang="en" sz="1200" b="1">
                <a:solidFill>
                  <a:schemeClr val="dk1"/>
                </a:solidFill>
                <a:latin typeface="Muli"/>
                <a:ea typeface="Muli"/>
                <a:cs typeface="Muli"/>
                <a:sym typeface="Muli"/>
              </a:rPr>
              <a:t>Spanish</a:t>
            </a:r>
            <a:endParaRPr sz="1200" b="1">
              <a:solidFill>
                <a:schemeClr val="dk1"/>
              </a:solidFill>
              <a:latin typeface="Muli"/>
              <a:ea typeface="Muli"/>
              <a:cs typeface="Muli"/>
              <a:sym typeface="Mul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56" name="Google Shape;56;p14"/>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rtl="0">
              <a:lnSpc>
                <a:spcPct val="100000"/>
              </a:lnSpc>
              <a:spcBef>
                <a:spcPts val="0"/>
              </a:spcBef>
              <a:spcAft>
                <a:spcPts val="0"/>
              </a:spcAft>
              <a:buSzPts val="3500"/>
              <a:buNone/>
              <a:defRPr sz="35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
        <p:nvSpPr>
          <p:cNvPr id="57" name="Google Shape;57;p1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60" name="Google Shape;60;p1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16"/>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rtl="0">
              <a:spcBef>
                <a:spcPts val="0"/>
              </a:spcBef>
              <a:spcAft>
                <a:spcPts val="0"/>
              </a:spcAft>
              <a:buSzPts val="2200"/>
              <a:buChar char="●"/>
              <a:defRPr/>
            </a:lvl1pPr>
            <a:lvl2pPr marL="914400" lvl="1" indent="-336550" rtl="0">
              <a:spcBef>
                <a:spcPts val="2000"/>
              </a:spcBef>
              <a:spcAft>
                <a:spcPts val="0"/>
              </a:spcAft>
              <a:buSzPts val="1700"/>
              <a:buChar char="○"/>
              <a:defRPr/>
            </a:lvl2pPr>
            <a:lvl3pPr marL="1371600" lvl="2" indent="-336550" rtl="0">
              <a:spcBef>
                <a:spcPts val="2000"/>
              </a:spcBef>
              <a:spcAft>
                <a:spcPts val="0"/>
              </a:spcAft>
              <a:buSzPts val="1700"/>
              <a:buChar char="■"/>
              <a:defRPr/>
            </a:lvl3pPr>
            <a:lvl4pPr marL="1828800" lvl="3" indent="-336550" rtl="0">
              <a:spcBef>
                <a:spcPts val="2000"/>
              </a:spcBef>
              <a:spcAft>
                <a:spcPts val="0"/>
              </a:spcAft>
              <a:buSzPts val="1700"/>
              <a:buChar char="●"/>
              <a:defRPr/>
            </a:lvl4pPr>
            <a:lvl5pPr marL="2286000" lvl="4" indent="-336550" rtl="0">
              <a:spcBef>
                <a:spcPts val="2000"/>
              </a:spcBef>
              <a:spcAft>
                <a:spcPts val="0"/>
              </a:spcAft>
              <a:buSzPts val="1700"/>
              <a:buChar char="○"/>
              <a:defRPr/>
            </a:lvl5pPr>
            <a:lvl6pPr marL="2743200" lvl="5" indent="-336550" rtl="0">
              <a:spcBef>
                <a:spcPts val="2000"/>
              </a:spcBef>
              <a:spcAft>
                <a:spcPts val="0"/>
              </a:spcAft>
              <a:buSzPts val="1700"/>
              <a:buChar char="■"/>
              <a:defRPr/>
            </a:lvl6pPr>
            <a:lvl7pPr marL="3200400" lvl="6" indent="-336550" rtl="0">
              <a:spcBef>
                <a:spcPts val="2000"/>
              </a:spcBef>
              <a:spcAft>
                <a:spcPts val="0"/>
              </a:spcAft>
              <a:buSzPts val="1700"/>
              <a:buChar char="●"/>
              <a:defRPr/>
            </a:lvl7pPr>
            <a:lvl8pPr marL="3657600" lvl="7" indent="-336550" rtl="0">
              <a:spcBef>
                <a:spcPts val="2000"/>
              </a:spcBef>
              <a:spcAft>
                <a:spcPts val="0"/>
              </a:spcAft>
              <a:buSzPts val="1700"/>
              <a:buChar char="○"/>
              <a:defRPr/>
            </a:lvl8pPr>
            <a:lvl9pPr marL="4114800" lvl="8" indent="-336550" rtl="0">
              <a:spcBef>
                <a:spcPts val="2000"/>
              </a:spcBef>
              <a:spcAft>
                <a:spcPts val="2000"/>
              </a:spcAft>
              <a:buSzPts val="1700"/>
              <a:buChar char="■"/>
              <a:defRPr/>
            </a:lvl9pPr>
          </a:lstStyle>
          <a:p>
            <a:endParaRPr/>
          </a:p>
        </p:txBody>
      </p:sp>
      <p:sp>
        <p:nvSpPr>
          <p:cNvPr id="64" name="Google Shape;64;p1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17"/>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rtl="0">
              <a:spcBef>
                <a:spcPts val="0"/>
              </a:spcBef>
              <a:spcAft>
                <a:spcPts val="0"/>
              </a:spcAft>
              <a:buSzPts val="1700"/>
              <a:buChar char="●"/>
              <a:defRPr sz="17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68" name="Google Shape;68;p17"/>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rtl="0">
              <a:spcBef>
                <a:spcPts val="0"/>
              </a:spcBef>
              <a:spcAft>
                <a:spcPts val="0"/>
              </a:spcAft>
              <a:buSzPts val="1700"/>
              <a:buChar char="●"/>
              <a:defRPr sz="17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69" name="Google Shape;69;p1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 name="Google Shape;72;p1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19"/>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rtl="0">
              <a:spcBef>
                <a:spcPts val="0"/>
              </a:spcBef>
              <a:spcAft>
                <a:spcPts val="0"/>
              </a:spcAft>
              <a:buSzPts val="1500"/>
              <a:buChar char="●"/>
              <a:defRPr sz="15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76" name="Google Shape;76;p1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a:endParaRPr/>
          </a:p>
        </p:txBody>
      </p:sp>
      <p:sp>
        <p:nvSpPr>
          <p:cNvPr id="79" name="Google Shape;79;p2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3" name="Google Shape;83;p21"/>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rtl="0">
              <a:lnSpc>
                <a:spcPct val="100000"/>
              </a:lnSpc>
              <a:spcBef>
                <a:spcPts val="0"/>
              </a:spcBef>
              <a:spcAft>
                <a:spcPts val="0"/>
              </a:spcAft>
              <a:buSzPts val="2600"/>
              <a:buNone/>
              <a:defRPr sz="2600"/>
            </a:lvl1pPr>
            <a:lvl2pPr lvl="1" algn="ctr" rtl="0">
              <a:lnSpc>
                <a:spcPct val="100000"/>
              </a:lnSpc>
              <a:spcBef>
                <a:spcPts val="0"/>
              </a:spcBef>
              <a:spcAft>
                <a:spcPts val="0"/>
              </a:spcAft>
              <a:buSzPts val="2600"/>
              <a:buNone/>
              <a:defRPr sz="2600"/>
            </a:lvl2pPr>
            <a:lvl3pPr lvl="2" algn="ctr" rtl="0">
              <a:lnSpc>
                <a:spcPct val="100000"/>
              </a:lnSpc>
              <a:spcBef>
                <a:spcPts val="0"/>
              </a:spcBef>
              <a:spcAft>
                <a:spcPts val="0"/>
              </a:spcAft>
              <a:buSzPts val="2600"/>
              <a:buNone/>
              <a:defRPr sz="2600"/>
            </a:lvl3pPr>
            <a:lvl4pPr lvl="3" algn="ctr" rtl="0">
              <a:lnSpc>
                <a:spcPct val="100000"/>
              </a:lnSpc>
              <a:spcBef>
                <a:spcPts val="0"/>
              </a:spcBef>
              <a:spcAft>
                <a:spcPts val="0"/>
              </a:spcAft>
              <a:buSzPts val="2600"/>
              <a:buNone/>
              <a:defRPr sz="2600"/>
            </a:lvl4pPr>
            <a:lvl5pPr lvl="4" algn="ctr" rtl="0">
              <a:lnSpc>
                <a:spcPct val="100000"/>
              </a:lnSpc>
              <a:spcBef>
                <a:spcPts val="0"/>
              </a:spcBef>
              <a:spcAft>
                <a:spcPts val="0"/>
              </a:spcAft>
              <a:buSzPts val="2600"/>
              <a:buNone/>
              <a:defRPr sz="2600"/>
            </a:lvl5pPr>
            <a:lvl6pPr lvl="5" algn="ctr" rtl="0">
              <a:lnSpc>
                <a:spcPct val="100000"/>
              </a:lnSpc>
              <a:spcBef>
                <a:spcPts val="0"/>
              </a:spcBef>
              <a:spcAft>
                <a:spcPts val="0"/>
              </a:spcAft>
              <a:buSzPts val="2600"/>
              <a:buNone/>
              <a:defRPr sz="2600"/>
            </a:lvl6pPr>
            <a:lvl7pPr lvl="6" algn="ctr" rtl="0">
              <a:lnSpc>
                <a:spcPct val="100000"/>
              </a:lnSpc>
              <a:spcBef>
                <a:spcPts val="0"/>
              </a:spcBef>
              <a:spcAft>
                <a:spcPts val="0"/>
              </a:spcAft>
              <a:buSzPts val="2600"/>
              <a:buNone/>
              <a:defRPr sz="2600"/>
            </a:lvl7pPr>
            <a:lvl8pPr lvl="7" algn="ctr" rtl="0">
              <a:lnSpc>
                <a:spcPct val="100000"/>
              </a:lnSpc>
              <a:spcBef>
                <a:spcPts val="0"/>
              </a:spcBef>
              <a:spcAft>
                <a:spcPts val="0"/>
              </a:spcAft>
              <a:buSzPts val="2600"/>
              <a:buNone/>
              <a:defRPr sz="2600"/>
            </a:lvl8pPr>
            <a:lvl9pPr lvl="8" algn="ctr" rtl="0">
              <a:lnSpc>
                <a:spcPct val="100000"/>
              </a:lnSpc>
              <a:spcBef>
                <a:spcPts val="0"/>
              </a:spcBef>
              <a:spcAft>
                <a:spcPts val="0"/>
              </a:spcAft>
              <a:buSzPts val="2600"/>
              <a:buNone/>
              <a:defRPr sz="2600"/>
            </a:lvl9pPr>
          </a:lstStyle>
          <a:p>
            <a:endParaRPr/>
          </a:p>
        </p:txBody>
      </p:sp>
      <p:sp>
        <p:nvSpPr>
          <p:cNvPr id="84" name="Google Shape;84;p21"/>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rtl="0">
              <a:spcBef>
                <a:spcPts val="0"/>
              </a:spcBef>
              <a:spcAft>
                <a:spcPts val="0"/>
              </a:spcAft>
              <a:buSzPts val="2200"/>
              <a:buChar char="●"/>
              <a:defRPr/>
            </a:lvl1pPr>
            <a:lvl2pPr marL="914400" lvl="1" indent="-336550" rtl="0">
              <a:spcBef>
                <a:spcPts val="2000"/>
              </a:spcBef>
              <a:spcAft>
                <a:spcPts val="0"/>
              </a:spcAft>
              <a:buSzPts val="1700"/>
              <a:buChar char="○"/>
              <a:defRPr/>
            </a:lvl2pPr>
            <a:lvl3pPr marL="1371600" lvl="2" indent="-336550" rtl="0">
              <a:spcBef>
                <a:spcPts val="2000"/>
              </a:spcBef>
              <a:spcAft>
                <a:spcPts val="0"/>
              </a:spcAft>
              <a:buSzPts val="1700"/>
              <a:buChar char="■"/>
              <a:defRPr/>
            </a:lvl3pPr>
            <a:lvl4pPr marL="1828800" lvl="3" indent="-336550" rtl="0">
              <a:spcBef>
                <a:spcPts val="2000"/>
              </a:spcBef>
              <a:spcAft>
                <a:spcPts val="0"/>
              </a:spcAft>
              <a:buSzPts val="1700"/>
              <a:buChar char="●"/>
              <a:defRPr/>
            </a:lvl4pPr>
            <a:lvl5pPr marL="2286000" lvl="4" indent="-336550" rtl="0">
              <a:spcBef>
                <a:spcPts val="2000"/>
              </a:spcBef>
              <a:spcAft>
                <a:spcPts val="0"/>
              </a:spcAft>
              <a:buSzPts val="1700"/>
              <a:buChar char="○"/>
              <a:defRPr/>
            </a:lvl5pPr>
            <a:lvl6pPr marL="2743200" lvl="5" indent="-336550" rtl="0">
              <a:spcBef>
                <a:spcPts val="2000"/>
              </a:spcBef>
              <a:spcAft>
                <a:spcPts val="0"/>
              </a:spcAft>
              <a:buSzPts val="1700"/>
              <a:buChar char="■"/>
              <a:defRPr/>
            </a:lvl6pPr>
            <a:lvl7pPr marL="3200400" lvl="6" indent="-336550" rtl="0">
              <a:spcBef>
                <a:spcPts val="2000"/>
              </a:spcBef>
              <a:spcAft>
                <a:spcPts val="0"/>
              </a:spcAft>
              <a:buSzPts val="1700"/>
              <a:buChar char="●"/>
              <a:defRPr/>
            </a:lvl7pPr>
            <a:lvl8pPr marL="3657600" lvl="7" indent="-336550" rtl="0">
              <a:spcBef>
                <a:spcPts val="2000"/>
              </a:spcBef>
              <a:spcAft>
                <a:spcPts val="0"/>
              </a:spcAft>
              <a:buSzPts val="1700"/>
              <a:buChar char="○"/>
              <a:defRPr/>
            </a:lvl8pPr>
            <a:lvl9pPr marL="4114800" lvl="8" indent="-336550" rtl="0">
              <a:spcBef>
                <a:spcPts val="2000"/>
              </a:spcBef>
              <a:spcAft>
                <a:spcPts val="2000"/>
              </a:spcAft>
              <a:buSzPts val="1700"/>
              <a:buChar char="■"/>
              <a:defRPr/>
            </a:lvl9pPr>
          </a:lstStyle>
          <a:p>
            <a:endParaRPr/>
          </a:p>
        </p:txBody>
      </p:sp>
      <p:sp>
        <p:nvSpPr>
          <p:cNvPr id="85" name="Google Shape;85;p2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rtl="0">
              <a:lnSpc>
                <a:spcPct val="100000"/>
              </a:lnSpc>
              <a:spcBef>
                <a:spcPts val="0"/>
              </a:spcBef>
              <a:spcAft>
                <a:spcPts val="0"/>
              </a:spcAft>
              <a:buSzPts val="2200"/>
              <a:buNone/>
              <a:defRPr/>
            </a:lvl1pPr>
          </a:lstStyle>
          <a:p>
            <a:endParaRPr/>
          </a:p>
        </p:txBody>
      </p:sp>
      <p:sp>
        <p:nvSpPr>
          <p:cNvPr id="88" name="Google Shape;88;p2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14800"/>
              <a:buNone/>
              <a:defRPr sz="14800"/>
            </a:lvl1pPr>
            <a:lvl2pPr lvl="1" algn="ctr" rtl="0">
              <a:spcBef>
                <a:spcPts val="0"/>
              </a:spcBef>
              <a:spcAft>
                <a:spcPts val="0"/>
              </a:spcAft>
              <a:buSzPts val="14800"/>
              <a:buNone/>
              <a:defRPr sz="14800"/>
            </a:lvl2pPr>
            <a:lvl3pPr lvl="2" algn="ctr" rtl="0">
              <a:spcBef>
                <a:spcPts val="0"/>
              </a:spcBef>
              <a:spcAft>
                <a:spcPts val="0"/>
              </a:spcAft>
              <a:buSzPts val="14800"/>
              <a:buNone/>
              <a:defRPr sz="14800"/>
            </a:lvl3pPr>
            <a:lvl4pPr lvl="3" algn="ctr" rtl="0">
              <a:spcBef>
                <a:spcPts val="0"/>
              </a:spcBef>
              <a:spcAft>
                <a:spcPts val="0"/>
              </a:spcAft>
              <a:buSzPts val="14800"/>
              <a:buNone/>
              <a:defRPr sz="14800"/>
            </a:lvl4pPr>
            <a:lvl5pPr lvl="4" algn="ctr" rtl="0">
              <a:spcBef>
                <a:spcPts val="0"/>
              </a:spcBef>
              <a:spcAft>
                <a:spcPts val="0"/>
              </a:spcAft>
              <a:buSzPts val="14800"/>
              <a:buNone/>
              <a:defRPr sz="14800"/>
            </a:lvl5pPr>
            <a:lvl6pPr lvl="5" algn="ctr" rtl="0">
              <a:spcBef>
                <a:spcPts val="0"/>
              </a:spcBef>
              <a:spcAft>
                <a:spcPts val="0"/>
              </a:spcAft>
              <a:buSzPts val="14800"/>
              <a:buNone/>
              <a:defRPr sz="14800"/>
            </a:lvl6pPr>
            <a:lvl7pPr lvl="6" algn="ctr" rtl="0">
              <a:spcBef>
                <a:spcPts val="0"/>
              </a:spcBef>
              <a:spcAft>
                <a:spcPts val="0"/>
              </a:spcAft>
              <a:buSzPts val="14800"/>
              <a:buNone/>
              <a:defRPr sz="14800"/>
            </a:lvl7pPr>
            <a:lvl8pPr lvl="7" algn="ctr" rtl="0">
              <a:spcBef>
                <a:spcPts val="0"/>
              </a:spcBef>
              <a:spcAft>
                <a:spcPts val="0"/>
              </a:spcAft>
              <a:buSzPts val="14800"/>
              <a:buNone/>
              <a:defRPr sz="14800"/>
            </a:lvl8pPr>
            <a:lvl9pPr lvl="8" algn="ctr" rtl="0">
              <a:spcBef>
                <a:spcPts val="0"/>
              </a:spcBef>
              <a:spcAft>
                <a:spcPts val="0"/>
              </a:spcAft>
              <a:buSzPts val="14800"/>
              <a:buNone/>
              <a:defRPr sz="14800"/>
            </a:lvl9pPr>
          </a:lstStyle>
          <a:p>
            <a:r>
              <a:t>xx%</a:t>
            </a:r>
          </a:p>
        </p:txBody>
      </p:sp>
      <p:sp>
        <p:nvSpPr>
          <p:cNvPr id="91" name="Google Shape;91;p23"/>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rtl="0">
              <a:spcBef>
                <a:spcPts val="0"/>
              </a:spcBef>
              <a:spcAft>
                <a:spcPts val="0"/>
              </a:spcAft>
              <a:buSzPts val="2200"/>
              <a:buChar char="●"/>
              <a:defRPr/>
            </a:lvl1pPr>
            <a:lvl2pPr marL="914400" lvl="1" indent="-336550" algn="ctr" rtl="0">
              <a:spcBef>
                <a:spcPts val="2000"/>
              </a:spcBef>
              <a:spcAft>
                <a:spcPts val="0"/>
              </a:spcAft>
              <a:buSzPts val="1700"/>
              <a:buChar char="○"/>
              <a:defRPr/>
            </a:lvl2pPr>
            <a:lvl3pPr marL="1371600" lvl="2" indent="-336550" algn="ctr" rtl="0">
              <a:spcBef>
                <a:spcPts val="2000"/>
              </a:spcBef>
              <a:spcAft>
                <a:spcPts val="0"/>
              </a:spcAft>
              <a:buSzPts val="1700"/>
              <a:buChar char="■"/>
              <a:defRPr/>
            </a:lvl3pPr>
            <a:lvl4pPr marL="1828800" lvl="3" indent="-336550" algn="ctr" rtl="0">
              <a:spcBef>
                <a:spcPts val="2000"/>
              </a:spcBef>
              <a:spcAft>
                <a:spcPts val="0"/>
              </a:spcAft>
              <a:buSzPts val="1700"/>
              <a:buChar char="●"/>
              <a:defRPr/>
            </a:lvl4pPr>
            <a:lvl5pPr marL="2286000" lvl="4" indent="-336550" algn="ctr" rtl="0">
              <a:spcBef>
                <a:spcPts val="2000"/>
              </a:spcBef>
              <a:spcAft>
                <a:spcPts val="0"/>
              </a:spcAft>
              <a:buSzPts val="1700"/>
              <a:buChar char="○"/>
              <a:defRPr/>
            </a:lvl5pPr>
            <a:lvl6pPr marL="2743200" lvl="5" indent="-336550" algn="ctr" rtl="0">
              <a:spcBef>
                <a:spcPts val="2000"/>
              </a:spcBef>
              <a:spcAft>
                <a:spcPts val="0"/>
              </a:spcAft>
              <a:buSzPts val="1700"/>
              <a:buChar char="■"/>
              <a:defRPr/>
            </a:lvl6pPr>
            <a:lvl7pPr marL="3200400" lvl="6" indent="-336550" algn="ctr" rtl="0">
              <a:spcBef>
                <a:spcPts val="2000"/>
              </a:spcBef>
              <a:spcAft>
                <a:spcPts val="0"/>
              </a:spcAft>
              <a:buSzPts val="1700"/>
              <a:buChar char="●"/>
              <a:defRPr/>
            </a:lvl7pPr>
            <a:lvl8pPr marL="3657600" lvl="7" indent="-336550" algn="ctr" rtl="0">
              <a:spcBef>
                <a:spcPts val="2000"/>
              </a:spcBef>
              <a:spcAft>
                <a:spcPts val="0"/>
              </a:spcAft>
              <a:buSzPts val="1700"/>
              <a:buChar char="○"/>
              <a:defRPr/>
            </a:lvl8pPr>
            <a:lvl9pPr marL="4114800" lvl="8" indent="-336550" algn="ctr" rtl="0">
              <a:spcBef>
                <a:spcPts val="2000"/>
              </a:spcBef>
              <a:spcAft>
                <a:spcPts val="2000"/>
              </a:spcAft>
              <a:buSzPts val="1700"/>
              <a:buChar char="■"/>
              <a:defRPr/>
            </a:lvl9pPr>
          </a:lstStyle>
          <a:p>
            <a:endParaRPr/>
          </a:p>
        </p:txBody>
      </p:sp>
      <p:sp>
        <p:nvSpPr>
          <p:cNvPr id="92" name="Google Shape;92;p2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a:endParaRPr/>
          </a:p>
        </p:txBody>
      </p:sp>
      <p:sp>
        <p:nvSpPr>
          <p:cNvPr id="52" name="Google Shape;52;p13"/>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rtl="0">
              <a:lnSpc>
                <a:spcPct val="115000"/>
              </a:lnSpc>
              <a:spcBef>
                <a:spcPts val="0"/>
              </a:spcBef>
              <a:spcAft>
                <a:spcPts val="0"/>
              </a:spcAft>
              <a:buClr>
                <a:schemeClr val="dk2"/>
              </a:buClr>
              <a:buSzPts val="2200"/>
              <a:buChar char="●"/>
              <a:defRPr sz="2200">
                <a:solidFill>
                  <a:schemeClr val="dk2"/>
                </a:solidFill>
              </a:defRPr>
            </a:lvl1pPr>
            <a:lvl2pPr marL="914400" lvl="1" indent="-336550" rtl="0">
              <a:lnSpc>
                <a:spcPct val="115000"/>
              </a:lnSpc>
              <a:spcBef>
                <a:spcPts val="2000"/>
              </a:spcBef>
              <a:spcAft>
                <a:spcPts val="0"/>
              </a:spcAft>
              <a:buClr>
                <a:schemeClr val="dk2"/>
              </a:buClr>
              <a:buSzPts val="1700"/>
              <a:buChar char="○"/>
              <a:defRPr sz="1700">
                <a:solidFill>
                  <a:schemeClr val="dk2"/>
                </a:solidFill>
              </a:defRPr>
            </a:lvl2pPr>
            <a:lvl3pPr marL="1371600" lvl="2" indent="-336550" rtl="0">
              <a:lnSpc>
                <a:spcPct val="115000"/>
              </a:lnSpc>
              <a:spcBef>
                <a:spcPts val="2000"/>
              </a:spcBef>
              <a:spcAft>
                <a:spcPts val="0"/>
              </a:spcAft>
              <a:buClr>
                <a:schemeClr val="dk2"/>
              </a:buClr>
              <a:buSzPts val="1700"/>
              <a:buChar char="■"/>
              <a:defRPr sz="1700">
                <a:solidFill>
                  <a:schemeClr val="dk2"/>
                </a:solidFill>
              </a:defRPr>
            </a:lvl3pPr>
            <a:lvl4pPr marL="1828800" lvl="3" indent="-336550" rtl="0">
              <a:lnSpc>
                <a:spcPct val="115000"/>
              </a:lnSpc>
              <a:spcBef>
                <a:spcPts val="2000"/>
              </a:spcBef>
              <a:spcAft>
                <a:spcPts val="0"/>
              </a:spcAft>
              <a:buClr>
                <a:schemeClr val="dk2"/>
              </a:buClr>
              <a:buSzPts val="1700"/>
              <a:buChar char="●"/>
              <a:defRPr sz="1700">
                <a:solidFill>
                  <a:schemeClr val="dk2"/>
                </a:solidFill>
              </a:defRPr>
            </a:lvl4pPr>
            <a:lvl5pPr marL="2286000" lvl="4" indent="-336550" rtl="0">
              <a:lnSpc>
                <a:spcPct val="115000"/>
              </a:lnSpc>
              <a:spcBef>
                <a:spcPts val="2000"/>
              </a:spcBef>
              <a:spcAft>
                <a:spcPts val="0"/>
              </a:spcAft>
              <a:buClr>
                <a:schemeClr val="dk2"/>
              </a:buClr>
              <a:buSzPts val="1700"/>
              <a:buChar char="○"/>
              <a:defRPr sz="1700">
                <a:solidFill>
                  <a:schemeClr val="dk2"/>
                </a:solidFill>
              </a:defRPr>
            </a:lvl5pPr>
            <a:lvl6pPr marL="2743200" lvl="5" indent="-336550" rtl="0">
              <a:lnSpc>
                <a:spcPct val="115000"/>
              </a:lnSpc>
              <a:spcBef>
                <a:spcPts val="2000"/>
              </a:spcBef>
              <a:spcAft>
                <a:spcPts val="0"/>
              </a:spcAft>
              <a:buClr>
                <a:schemeClr val="dk2"/>
              </a:buClr>
              <a:buSzPts val="1700"/>
              <a:buChar char="■"/>
              <a:defRPr sz="1700">
                <a:solidFill>
                  <a:schemeClr val="dk2"/>
                </a:solidFill>
              </a:defRPr>
            </a:lvl6pPr>
            <a:lvl7pPr marL="3200400" lvl="6" indent="-336550" rtl="0">
              <a:lnSpc>
                <a:spcPct val="115000"/>
              </a:lnSpc>
              <a:spcBef>
                <a:spcPts val="2000"/>
              </a:spcBef>
              <a:spcAft>
                <a:spcPts val="0"/>
              </a:spcAft>
              <a:buClr>
                <a:schemeClr val="dk2"/>
              </a:buClr>
              <a:buSzPts val="1700"/>
              <a:buChar char="●"/>
              <a:defRPr sz="1700">
                <a:solidFill>
                  <a:schemeClr val="dk2"/>
                </a:solidFill>
              </a:defRPr>
            </a:lvl7pPr>
            <a:lvl8pPr marL="3657600" lvl="7" indent="-336550" rtl="0">
              <a:lnSpc>
                <a:spcPct val="115000"/>
              </a:lnSpc>
              <a:spcBef>
                <a:spcPts val="2000"/>
              </a:spcBef>
              <a:spcAft>
                <a:spcPts val="0"/>
              </a:spcAft>
              <a:buClr>
                <a:schemeClr val="dk2"/>
              </a:buClr>
              <a:buSzPts val="1700"/>
              <a:buChar char="○"/>
              <a:defRPr sz="1700">
                <a:solidFill>
                  <a:schemeClr val="dk2"/>
                </a:solidFill>
              </a:defRPr>
            </a:lvl8pPr>
            <a:lvl9pPr marL="4114800" lvl="8" indent="-336550" rtl="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53" name="Google Shape;53;p13"/>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rtl="0">
              <a:buNone/>
              <a:defRPr sz="1200">
                <a:solidFill>
                  <a:schemeClr val="dk2"/>
                </a:solidFill>
              </a:defRPr>
            </a:lvl1pPr>
            <a:lvl2pPr lvl="1" algn="r" rtl="0">
              <a:buNone/>
              <a:defRPr sz="1200">
                <a:solidFill>
                  <a:schemeClr val="dk2"/>
                </a:solidFill>
              </a:defRPr>
            </a:lvl2pPr>
            <a:lvl3pPr lvl="2" algn="r" rtl="0">
              <a:buNone/>
              <a:defRPr sz="1200">
                <a:solidFill>
                  <a:schemeClr val="dk2"/>
                </a:solidFill>
              </a:defRPr>
            </a:lvl3pPr>
            <a:lvl4pPr lvl="3" algn="r" rtl="0">
              <a:buNone/>
              <a:defRPr sz="1200">
                <a:solidFill>
                  <a:schemeClr val="dk2"/>
                </a:solidFill>
              </a:defRPr>
            </a:lvl4pPr>
            <a:lvl5pPr lvl="4" algn="r" rtl="0">
              <a:buNone/>
              <a:defRPr sz="1200">
                <a:solidFill>
                  <a:schemeClr val="dk2"/>
                </a:solidFill>
              </a:defRPr>
            </a:lvl5pPr>
            <a:lvl6pPr lvl="5" algn="r" rtl="0">
              <a:buNone/>
              <a:defRPr sz="1200">
                <a:solidFill>
                  <a:schemeClr val="dk2"/>
                </a:solidFill>
              </a:defRPr>
            </a:lvl6pPr>
            <a:lvl7pPr lvl="6" algn="r" rtl="0">
              <a:buNone/>
              <a:defRPr sz="1200">
                <a:solidFill>
                  <a:schemeClr val="dk2"/>
                </a:solidFill>
              </a:defRPr>
            </a:lvl7pPr>
            <a:lvl8pPr lvl="7" algn="r" rtl="0">
              <a:buNone/>
              <a:defRPr sz="1200">
                <a:solidFill>
                  <a:schemeClr val="dk2"/>
                </a:solidFill>
              </a:defRPr>
            </a:lvl8pPr>
            <a:lvl9pPr lvl="8" algn="r" rtl="0">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imscenter.org" TargetMode="External"/><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hyperlink" Target="https://www.diynetwork.com/how-to/make-and-decorate/crafts/the-two-best-homemade-soap-bubble-recipes" TargetMode="External"/><Relationship Id="rId7" Type="http://schemas.openxmlformats.org/officeDocument/2006/relationships/image" Target="../media/image4.png"/><Relationship Id="rId12" Type="http://schemas.openxmlformats.org/officeDocument/2006/relationships/hyperlink" Target="https://twitter.com/aimsed" TargetMode="External"/><Relationship Id="rId17" Type="http://schemas.openxmlformats.org/officeDocument/2006/relationships/hyperlink" Target="https://www.aimscenter.org/" TargetMode="External"/><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hyperlink" Target="https://youtu.be/bOOEOkYmcVQ?t=856" TargetMode="External"/><Relationship Id="rId1" Type="http://schemas.openxmlformats.org/officeDocument/2006/relationships/slideLayout" Target="../slideLayouts/slideLayout14.xml"/><Relationship Id="rId6" Type="http://schemas.openxmlformats.org/officeDocument/2006/relationships/hyperlink" Target="https://www.youtube.com/watch?v=G88rU8cdTQg"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s://www.pinterest.com/aimsed/" TargetMode="External"/><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instagram.com/aimscenter/" TargetMode="External"/><Relationship Id="rId14" Type="http://schemas.openxmlformats.org/officeDocument/2006/relationships/hyperlink" Target="https://www.facebook.com/aimsed" TargetMode="External"/><Relationship Id="rId22" Type="http://schemas.openxmlformats.org/officeDocument/2006/relationships/hyperlink" Target="https://youtu.be/iZON2cN_Szc"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imscenter.org" TargetMode="External"/><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hyperlink" Target="https://www.diynetwork.com/how-to/make-and-decorate/crafts/the-two-best-homemade-soap-bubble-recipes" TargetMode="External"/><Relationship Id="rId7" Type="http://schemas.openxmlformats.org/officeDocument/2006/relationships/image" Target="../media/image4.png"/><Relationship Id="rId12" Type="http://schemas.openxmlformats.org/officeDocument/2006/relationships/hyperlink" Target="https://twitter.com/aimsed" TargetMode="External"/><Relationship Id="rId17" Type="http://schemas.openxmlformats.org/officeDocument/2006/relationships/hyperlink" Target="https://www.aimscenter.org/" TargetMode="External"/><Relationship Id="rId2" Type="http://schemas.openxmlformats.org/officeDocument/2006/relationships/notesSlide" Target="../notesSlides/notesSlide2.xml"/><Relationship Id="rId16" Type="http://schemas.openxmlformats.org/officeDocument/2006/relationships/image" Target="../media/image8.png"/><Relationship Id="rId20" Type="http://schemas.openxmlformats.org/officeDocument/2006/relationships/hyperlink" Target="https://youtu.be/bOOEOkYmcVQ?t=856" TargetMode="External"/><Relationship Id="rId1" Type="http://schemas.openxmlformats.org/officeDocument/2006/relationships/slideLayout" Target="../slideLayouts/slideLayout14.xml"/><Relationship Id="rId6" Type="http://schemas.openxmlformats.org/officeDocument/2006/relationships/hyperlink" Target="https://www.youtube.com/watch?v=G88rU8cdTQg"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s://www.pinterest.com/aimsed/" TargetMode="External"/><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instagram.com/aimscenter/" TargetMode="External"/><Relationship Id="rId14" Type="http://schemas.openxmlformats.org/officeDocument/2006/relationships/hyperlink" Target="https://www.facebook.com/aimsed" TargetMode="External"/><Relationship Id="rId22" Type="http://schemas.openxmlformats.org/officeDocument/2006/relationships/hyperlink" Target="https://youtu.be/iZON2cN_Sz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660075" y="1320182"/>
            <a:ext cx="2667000" cy="182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300">
                <a:solidFill>
                  <a:srgbClr val="4752A3"/>
                </a:solidFill>
                <a:latin typeface="Montserrat ExtraBold"/>
                <a:ea typeface="Montserrat ExtraBold"/>
                <a:cs typeface="Montserrat ExtraBold"/>
                <a:sym typeface="Montserrat ExtraBold"/>
              </a:rPr>
              <a:t>MATERIALS</a:t>
            </a:r>
            <a:endParaRPr sz="1300">
              <a:solidFill>
                <a:srgbClr val="4752A3"/>
              </a:solidFill>
              <a:latin typeface="Montserrat ExtraBold"/>
              <a:ea typeface="Montserrat ExtraBold"/>
              <a:cs typeface="Montserrat ExtraBold"/>
              <a:sym typeface="Montserrat ExtraBold"/>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Water </a:t>
            </a:r>
            <a:endParaRPr sz="1100">
              <a:latin typeface="Muli"/>
              <a:ea typeface="Muli"/>
              <a:cs typeface="Muli"/>
              <a:sym typeface="Muli"/>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Dish soap </a:t>
            </a:r>
            <a:endParaRPr sz="1100">
              <a:latin typeface="Muli"/>
              <a:ea typeface="Muli"/>
              <a:cs typeface="Muli"/>
              <a:sym typeface="Muli"/>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Cups or little bowls</a:t>
            </a:r>
            <a:br>
              <a:rPr lang="en" sz="1100">
                <a:latin typeface="Muli"/>
                <a:ea typeface="Muli"/>
                <a:cs typeface="Muli"/>
                <a:sym typeface="Muli"/>
              </a:rPr>
            </a:br>
            <a:r>
              <a:rPr lang="en" sz="1100">
                <a:latin typeface="Muli"/>
                <a:ea typeface="Muli"/>
                <a:cs typeface="Muli"/>
                <a:sym typeface="Muli"/>
              </a:rPr>
              <a:t>for mixing</a:t>
            </a:r>
            <a:endParaRPr sz="1100">
              <a:latin typeface="Muli"/>
              <a:ea typeface="Muli"/>
              <a:cs typeface="Muli"/>
              <a:sym typeface="Muli"/>
            </a:endParaRPr>
          </a:p>
          <a:p>
            <a:pPr marL="0" lvl="0" indent="0" algn="l" rtl="0">
              <a:spcBef>
                <a:spcPts val="600"/>
              </a:spcBef>
              <a:spcAft>
                <a:spcPts val="0"/>
              </a:spcAft>
              <a:buNone/>
            </a:pPr>
            <a:endParaRPr sz="1100">
              <a:latin typeface="Muli"/>
              <a:ea typeface="Muli"/>
              <a:cs typeface="Muli"/>
              <a:sym typeface="Muli"/>
            </a:endParaRPr>
          </a:p>
        </p:txBody>
      </p:sp>
      <p:sp>
        <p:nvSpPr>
          <p:cNvPr id="100" name="Google Shape;100;p25"/>
          <p:cNvSpPr txBox="1"/>
          <p:nvPr/>
        </p:nvSpPr>
        <p:spPr>
          <a:xfrm>
            <a:off x="2264300" y="1320182"/>
            <a:ext cx="1037100" cy="1159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endParaRPr sz="1200">
              <a:solidFill>
                <a:srgbClr val="4752A3"/>
              </a:solidFill>
              <a:latin typeface="Montserrat ExtraBold"/>
              <a:ea typeface="Montserrat ExtraBold"/>
              <a:cs typeface="Montserrat ExtraBold"/>
              <a:sym typeface="Montserrat ExtraBold"/>
            </a:endParaRPr>
          </a:p>
          <a:p>
            <a:pPr marL="180975" lvl="0" indent="-20320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Straws </a:t>
            </a:r>
            <a:endParaRPr sz="1100">
              <a:latin typeface="Muli"/>
              <a:ea typeface="Muli"/>
              <a:cs typeface="Muli"/>
              <a:sym typeface="Muli"/>
            </a:endParaRPr>
          </a:p>
          <a:p>
            <a:pPr marL="180975" lvl="0" indent="-20320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Paper</a:t>
            </a:r>
            <a:endParaRPr sz="1100">
              <a:latin typeface="Muli"/>
              <a:ea typeface="Muli"/>
              <a:cs typeface="Muli"/>
              <a:sym typeface="Muli"/>
            </a:endParaRPr>
          </a:p>
          <a:p>
            <a:pPr marL="180975" lvl="0" indent="-203200" algn="l" rtl="0">
              <a:spcBef>
                <a:spcPts val="600"/>
              </a:spcBef>
              <a:spcAft>
                <a:spcPts val="0"/>
              </a:spcAft>
              <a:buClr>
                <a:schemeClr val="dk1"/>
              </a:buClr>
              <a:buSzPts val="1100"/>
              <a:buFont typeface="Muli"/>
              <a:buChar char="●"/>
            </a:pPr>
            <a:r>
              <a:rPr lang="en" sz="1100">
                <a:latin typeface="Muli"/>
                <a:ea typeface="Muli"/>
                <a:cs typeface="Muli"/>
                <a:sym typeface="Muli"/>
              </a:rPr>
              <a:t>Paint or food coloring</a:t>
            </a:r>
            <a:endParaRPr sz="1100">
              <a:latin typeface="Muli"/>
              <a:ea typeface="Muli"/>
              <a:cs typeface="Muli"/>
              <a:sym typeface="Muli"/>
            </a:endParaRPr>
          </a:p>
        </p:txBody>
      </p:sp>
      <p:sp>
        <p:nvSpPr>
          <p:cNvPr id="101" name="Google Shape;101;p25"/>
          <p:cNvSpPr txBox="1"/>
          <p:nvPr/>
        </p:nvSpPr>
        <p:spPr>
          <a:xfrm>
            <a:off x="3733800" y="1403957"/>
            <a:ext cx="3492900" cy="879600"/>
          </a:xfrm>
          <a:prstGeom prst="rect">
            <a:avLst/>
          </a:prstGeom>
          <a:noFill/>
          <a:ln>
            <a:noFill/>
          </a:ln>
        </p:spPr>
        <p:txBody>
          <a:bodyPr spcFirstLastPara="1" wrap="square" lIns="0" tIns="0" rIns="91425" bIns="0" anchor="t" anchorCtr="0">
            <a:noAutofit/>
          </a:bodyPr>
          <a:lstStyle/>
          <a:p>
            <a:pPr marL="0" lvl="0" indent="0" algn="ctr" rtl="0">
              <a:lnSpc>
                <a:spcPct val="100000"/>
              </a:lnSpc>
              <a:spcBef>
                <a:spcPts val="0"/>
              </a:spcBef>
              <a:spcAft>
                <a:spcPts val="0"/>
              </a:spcAft>
              <a:buNone/>
            </a:pPr>
            <a:r>
              <a:rPr lang="en" sz="1300">
                <a:solidFill>
                  <a:schemeClr val="accent1"/>
                </a:solidFill>
                <a:latin typeface="Montserrat ExtraBold"/>
                <a:ea typeface="Montserrat ExtraBold"/>
                <a:cs typeface="Montserrat ExtraBold"/>
                <a:sym typeface="Montserrat ExtraBold"/>
              </a:rPr>
              <a:t>OBSERVE</a:t>
            </a:r>
            <a:endParaRPr sz="1300">
              <a:solidFill>
                <a:schemeClr val="accent1"/>
              </a:solidFill>
              <a:latin typeface="Montserrat"/>
              <a:ea typeface="Montserrat"/>
              <a:cs typeface="Montserrat"/>
              <a:sym typeface="Montserrat"/>
            </a:endParaRPr>
          </a:p>
          <a:p>
            <a:pPr marL="0" lvl="0" indent="0" algn="l" rtl="0">
              <a:spcBef>
                <a:spcPts val="1000"/>
              </a:spcBef>
              <a:spcAft>
                <a:spcPts val="1000"/>
              </a:spcAft>
              <a:buNone/>
            </a:pPr>
            <a:r>
              <a:rPr lang="en" sz="1100">
                <a:latin typeface="Muli"/>
                <a:ea typeface="Muli"/>
                <a:cs typeface="Muli"/>
                <a:sym typeface="Muli"/>
              </a:rPr>
              <a:t>Allow children to explore the bubble mixture. What happens when they blow into solution with the straw? What does the paint do to the bubbles?</a:t>
            </a:r>
            <a:endParaRPr sz="1100">
              <a:latin typeface="Muli"/>
              <a:ea typeface="Muli"/>
              <a:cs typeface="Muli"/>
              <a:sym typeface="Muli"/>
            </a:endParaRPr>
          </a:p>
        </p:txBody>
      </p:sp>
      <p:sp>
        <p:nvSpPr>
          <p:cNvPr id="102" name="Google Shape;102;p25"/>
          <p:cNvSpPr txBox="1"/>
          <p:nvPr/>
        </p:nvSpPr>
        <p:spPr>
          <a:xfrm>
            <a:off x="3821993" y="2551104"/>
            <a:ext cx="3404700" cy="231600"/>
          </a:xfrm>
          <a:prstGeom prst="rect">
            <a:avLst/>
          </a:prstGeom>
          <a:noFill/>
          <a:ln>
            <a:noFill/>
          </a:ln>
        </p:spPr>
        <p:txBody>
          <a:bodyPr spcFirstLastPara="1" wrap="square" lIns="0" tIns="0" rIns="91425" bIns="0" anchor="t" anchorCtr="0">
            <a:noAutofit/>
          </a:bodyPr>
          <a:lstStyle/>
          <a:p>
            <a:pPr marL="0" lvl="0" indent="0" algn="ctr" rtl="0">
              <a:lnSpc>
                <a:spcPct val="100000"/>
              </a:lnSpc>
              <a:spcBef>
                <a:spcPts val="0"/>
              </a:spcBef>
              <a:spcAft>
                <a:spcPts val="0"/>
              </a:spcAft>
              <a:buNone/>
            </a:pPr>
            <a:r>
              <a:rPr lang="en" sz="1200">
                <a:solidFill>
                  <a:schemeClr val="accent2"/>
                </a:solidFill>
                <a:latin typeface="Montserrat ExtraBold"/>
                <a:ea typeface="Montserrat ExtraBold"/>
                <a:cs typeface="Montserrat ExtraBold"/>
                <a:sym typeface="Montserrat ExtraBold"/>
              </a:rPr>
              <a:t>CREATE </a:t>
            </a:r>
            <a:endParaRPr sz="1200">
              <a:solidFill>
                <a:schemeClr val="accent2"/>
              </a:solidFill>
              <a:latin typeface="Montserrat"/>
              <a:ea typeface="Montserrat"/>
              <a:cs typeface="Montserrat"/>
              <a:sym typeface="Montserrat"/>
            </a:endParaRPr>
          </a:p>
          <a:p>
            <a:pPr marL="0" lvl="0" indent="0" algn="l" rtl="0">
              <a:spcBef>
                <a:spcPts val="1000"/>
              </a:spcBef>
              <a:spcAft>
                <a:spcPts val="0"/>
              </a:spcAft>
              <a:buNone/>
            </a:pPr>
            <a:endParaRPr sz="1100">
              <a:latin typeface="Muli"/>
              <a:ea typeface="Muli"/>
              <a:cs typeface="Muli"/>
              <a:sym typeface="Muli"/>
            </a:endParaRPr>
          </a:p>
        </p:txBody>
      </p:sp>
      <p:sp>
        <p:nvSpPr>
          <p:cNvPr id="103" name="Google Shape;103;p25"/>
          <p:cNvSpPr txBox="1"/>
          <p:nvPr/>
        </p:nvSpPr>
        <p:spPr>
          <a:xfrm>
            <a:off x="3733800" y="4714057"/>
            <a:ext cx="3492900" cy="687900"/>
          </a:xfrm>
          <a:prstGeom prst="rect">
            <a:avLst/>
          </a:prstGeom>
          <a:noFill/>
          <a:ln>
            <a:noFill/>
          </a:ln>
        </p:spPr>
        <p:txBody>
          <a:bodyPr spcFirstLastPara="1" wrap="square" lIns="0" tIns="0" rIns="91425" bIns="0" anchor="t" anchorCtr="0">
            <a:noAutofit/>
          </a:bodyPr>
          <a:lstStyle/>
          <a:p>
            <a:pPr marL="0" lvl="0" indent="0" algn="ctr" rtl="0">
              <a:lnSpc>
                <a:spcPct val="100000"/>
              </a:lnSpc>
              <a:spcBef>
                <a:spcPts val="0"/>
              </a:spcBef>
              <a:spcAft>
                <a:spcPts val="0"/>
              </a:spcAft>
              <a:buNone/>
            </a:pPr>
            <a:r>
              <a:rPr lang="en" sz="1300">
                <a:solidFill>
                  <a:schemeClr val="accent4"/>
                </a:solidFill>
                <a:latin typeface="Montserrat ExtraBold"/>
                <a:ea typeface="Montserrat ExtraBold"/>
                <a:cs typeface="Montserrat ExtraBold"/>
                <a:sym typeface="Montserrat ExtraBold"/>
              </a:rPr>
              <a:t> PLAY</a:t>
            </a:r>
            <a:endParaRPr sz="1300">
              <a:solidFill>
                <a:schemeClr val="accent4"/>
              </a:solidFill>
              <a:latin typeface="Montserrat"/>
              <a:ea typeface="Montserrat"/>
              <a:cs typeface="Montserrat"/>
              <a:sym typeface="Montserrat"/>
            </a:endParaRPr>
          </a:p>
          <a:p>
            <a:pPr marL="0" lvl="0" indent="0" algn="l" rtl="0">
              <a:spcBef>
                <a:spcPts val="1000"/>
              </a:spcBef>
              <a:spcAft>
                <a:spcPts val="1000"/>
              </a:spcAft>
              <a:buNone/>
            </a:pPr>
            <a:r>
              <a:rPr lang="en" sz="1100">
                <a:latin typeface="Muli"/>
                <a:ea typeface="Muli"/>
                <a:cs typeface="Muli"/>
                <a:sym typeface="Muli"/>
              </a:rPr>
              <a:t>After making the first piece of art, continue to explore different designs, color mixtures, or bubble solutions.</a:t>
            </a:r>
            <a:endParaRPr sz="1100">
              <a:latin typeface="Muli"/>
              <a:ea typeface="Muli"/>
              <a:cs typeface="Muli"/>
              <a:sym typeface="Muli"/>
            </a:endParaRPr>
          </a:p>
        </p:txBody>
      </p:sp>
      <p:pic>
        <p:nvPicPr>
          <p:cNvPr id="104" name="Google Shape;104;p25"/>
          <p:cNvPicPr preferRelativeResize="0"/>
          <p:nvPr/>
        </p:nvPicPr>
        <p:blipFill rotWithShape="1">
          <a:blip r:embed="rId3">
            <a:alphaModFix/>
          </a:blip>
          <a:srcRect/>
          <a:stretch/>
        </p:blipFill>
        <p:spPr>
          <a:xfrm>
            <a:off x="4640628" y="1320184"/>
            <a:ext cx="303275" cy="339900"/>
          </a:xfrm>
          <a:prstGeom prst="rect">
            <a:avLst/>
          </a:prstGeom>
          <a:noFill/>
          <a:ln>
            <a:noFill/>
          </a:ln>
        </p:spPr>
      </p:pic>
      <p:pic>
        <p:nvPicPr>
          <p:cNvPr id="105" name="Google Shape;105;p25"/>
          <p:cNvPicPr preferRelativeResize="0"/>
          <p:nvPr/>
        </p:nvPicPr>
        <p:blipFill rotWithShape="1">
          <a:blip r:embed="rId4">
            <a:alphaModFix/>
          </a:blip>
          <a:srcRect/>
          <a:stretch/>
        </p:blipFill>
        <p:spPr>
          <a:xfrm>
            <a:off x="4718366" y="4534632"/>
            <a:ext cx="419295" cy="403700"/>
          </a:xfrm>
          <a:prstGeom prst="rect">
            <a:avLst/>
          </a:prstGeom>
          <a:noFill/>
          <a:ln>
            <a:noFill/>
          </a:ln>
        </p:spPr>
      </p:pic>
      <p:pic>
        <p:nvPicPr>
          <p:cNvPr id="106" name="Google Shape;106;p25"/>
          <p:cNvPicPr preferRelativeResize="0"/>
          <p:nvPr/>
        </p:nvPicPr>
        <p:blipFill rotWithShape="1">
          <a:blip r:embed="rId5">
            <a:alphaModFix/>
          </a:blip>
          <a:srcRect/>
          <a:stretch/>
        </p:blipFill>
        <p:spPr>
          <a:xfrm>
            <a:off x="4637330" y="2411780"/>
            <a:ext cx="472303" cy="339908"/>
          </a:xfrm>
          <a:prstGeom prst="rect">
            <a:avLst/>
          </a:prstGeom>
          <a:noFill/>
          <a:ln>
            <a:noFill/>
          </a:ln>
        </p:spPr>
      </p:pic>
      <p:pic>
        <p:nvPicPr>
          <p:cNvPr id="107" name="Google Shape;107;p25">
            <a:hlinkClick r:id="rId6"/>
          </p:cNvPr>
          <p:cNvPicPr preferRelativeResize="0"/>
          <p:nvPr/>
        </p:nvPicPr>
        <p:blipFill rotWithShape="1">
          <a:blip r:embed="rId7">
            <a:alphaModFix/>
          </a:blip>
          <a:srcRect/>
          <a:stretch/>
        </p:blipFill>
        <p:spPr>
          <a:xfrm>
            <a:off x="6196290" y="2751694"/>
            <a:ext cx="974402" cy="974402"/>
          </a:xfrm>
          <a:prstGeom prst="rect">
            <a:avLst/>
          </a:prstGeom>
          <a:noFill/>
          <a:ln>
            <a:noFill/>
          </a:ln>
        </p:spPr>
      </p:pic>
      <p:sp>
        <p:nvSpPr>
          <p:cNvPr id="108" name="Google Shape;108;p25"/>
          <p:cNvSpPr/>
          <p:nvPr/>
        </p:nvSpPr>
        <p:spPr>
          <a:xfrm>
            <a:off x="1950" y="9767300"/>
            <a:ext cx="7768500" cy="33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5"/>
          <p:cNvSpPr txBox="1"/>
          <p:nvPr/>
        </p:nvSpPr>
        <p:spPr>
          <a:xfrm>
            <a:off x="5005225" y="9821300"/>
            <a:ext cx="1800300" cy="23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8">
                  <a:extLst>
                    <a:ext uri="{A12FA001-AC4F-418D-AE19-62706E023703}">
                      <ahyp:hlinkClr xmlns:ahyp="http://schemas.microsoft.com/office/drawing/2018/hyperlinkcolor" val="tx"/>
                    </a:ext>
                  </a:extLst>
                </a:hlinkClick>
              </a:rPr>
              <a:t>AIMSCENTER.ORG</a:t>
            </a:r>
            <a:endParaRPr sz="900">
              <a:solidFill>
                <a:srgbClr val="FFFFFF"/>
              </a:solidFill>
              <a:latin typeface="Montserrat ExtraBold"/>
              <a:ea typeface="Montserrat ExtraBold"/>
              <a:cs typeface="Montserrat ExtraBold"/>
              <a:sym typeface="Montserrat ExtraBold"/>
            </a:endParaRPr>
          </a:p>
        </p:txBody>
      </p:sp>
      <p:grpSp>
        <p:nvGrpSpPr>
          <p:cNvPr id="110" name="Google Shape;110;p25"/>
          <p:cNvGrpSpPr/>
          <p:nvPr/>
        </p:nvGrpSpPr>
        <p:grpSpPr>
          <a:xfrm>
            <a:off x="2977943" y="9821450"/>
            <a:ext cx="1816514" cy="231600"/>
            <a:chOff x="2997220" y="9821450"/>
            <a:chExt cx="1816514" cy="231600"/>
          </a:xfrm>
        </p:grpSpPr>
        <p:grpSp>
          <p:nvGrpSpPr>
            <p:cNvPr id="111" name="Google Shape;111;p25"/>
            <p:cNvGrpSpPr/>
            <p:nvPr/>
          </p:nvGrpSpPr>
          <p:grpSpPr>
            <a:xfrm>
              <a:off x="3319691" y="9821450"/>
              <a:ext cx="1171572" cy="231600"/>
              <a:chOff x="3298595" y="9821450"/>
              <a:chExt cx="1171572" cy="231600"/>
            </a:xfrm>
          </p:grpSpPr>
          <p:pic>
            <p:nvPicPr>
              <p:cNvPr id="112" name="Google Shape;112;p25">
                <a:hlinkClick r:id="rId9"/>
              </p:cNvPr>
              <p:cNvPicPr preferRelativeResize="0"/>
              <p:nvPr/>
            </p:nvPicPr>
            <p:blipFill>
              <a:blip r:embed="rId10">
                <a:alphaModFix/>
              </a:blip>
              <a:stretch>
                <a:fillRect/>
              </a:stretch>
            </p:blipFill>
            <p:spPr>
              <a:xfrm>
                <a:off x="3298595" y="9847631"/>
                <a:ext cx="179238" cy="179238"/>
              </a:xfrm>
              <a:prstGeom prst="rect">
                <a:avLst/>
              </a:prstGeom>
              <a:noFill/>
              <a:ln>
                <a:noFill/>
              </a:ln>
            </p:spPr>
          </p:pic>
          <p:sp>
            <p:nvSpPr>
              <p:cNvPr id="113" name="Google Shape;113;p25"/>
              <p:cNvSpPr txBox="1"/>
              <p:nvPr/>
            </p:nvSpPr>
            <p:spPr>
              <a:xfrm>
                <a:off x="3433067" y="9821450"/>
                <a:ext cx="1037100" cy="2316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9">
                      <a:extLst>
                        <a:ext uri="{A12FA001-AC4F-418D-AE19-62706E023703}">
                          <ahyp:hlinkClr xmlns:ahyp="http://schemas.microsoft.com/office/drawing/2018/hyperlinkcolor" val="tx"/>
                        </a:ext>
                      </a:extLst>
                    </a:hlinkClick>
                  </a:rPr>
                  <a:t>@AIMSCENTER</a:t>
                </a:r>
                <a:endParaRPr sz="900">
                  <a:solidFill>
                    <a:srgbClr val="FFFFFF"/>
                  </a:solidFill>
                  <a:latin typeface="Montserrat ExtraBold"/>
                  <a:ea typeface="Montserrat ExtraBold"/>
                  <a:cs typeface="Montserrat ExtraBold"/>
                  <a:sym typeface="Montserrat ExtraBold"/>
                </a:endParaRPr>
              </a:p>
            </p:txBody>
          </p:sp>
        </p:grpSp>
        <p:cxnSp>
          <p:nvCxnSpPr>
            <p:cNvPr id="114" name="Google Shape;114;p25"/>
            <p:cNvCxnSpPr/>
            <p:nvPr/>
          </p:nvCxnSpPr>
          <p:spPr>
            <a:xfrm>
              <a:off x="4813734" y="9845900"/>
              <a:ext cx="0" cy="182700"/>
            </a:xfrm>
            <a:prstGeom prst="straightConnector1">
              <a:avLst/>
            </a:prstGeom>
            <a:noFill/>
            <a:ln w="9525" cap="flat" cmpd="sng">
              <a:solidFill>
                <a:srgbClr val="FFFFFF"/>
              </a:solidFill>
              <a:prstDash val="solid"/>
              <a:round/>
              <a:headEnd type="none" w="med" len="med"/>
              <a:tailEnd type="none" w="med" len="med"/>
            </a:ln>
          </p:spPr>
        </p:cxnSp>
        <p:cxnSp>
          <p:nvCxnSpPr>
            <p:cNvPr id="115" name="Google Shape;115;p25"/>
            <p:cNvCxnSpPr/>
            <p:nvPr/>
          </p:nvCxnSpPr>
          <p:spPr>
            <a:xfrm>
              <a:off x="2997220" y="9845900"/>
              <a:ext cx="0" cy="182700"/>
            </a:xfrm>
            <a:prstGeom prst="straightConnector1">
              <a:avLst/>
            </a:prstGeom>
            <a:noFill/>
            <a:ln w="9525" cap="flat" cmpd="sng">
              <a:solidFill>
                <a:srgbClr val="FFFFFF"/>
              </a:solidFill>
              <a:prstDash val="solid"/>
              <a:round/>
              <a:headEnd type="none" w="med" len="med"/>
              <a:tailEnd type="none" w="med" len="med"/>
            </a:ln>
          </p:spPr>
        </p:cxnSp>
      </p:grpSp>
      <p:grpSp>
        <p:nvGrpSpPr>
          <p:cNvPr id="116" name="Google Shape;116;p25"/>
          <p:cNvGrpSpPr/>
          <p:nvPr/>
        </p:nvGrpSpPr>
        <p:grpSpPr>
          <a:xfrm>
            <a:off x="1443071" y="9821450"/>
            <a:ext cx="1262254" cy="231600"/>
            <a:chOff x="1443071" y="9814650"/>
            <a:chExt cx="1262254" cy="231600"/>
          </a:xfrm>
        </p:grpSpPr>
        <p:pic>
          <p:nvPicPr>
            <p:cNvPr id="117" name="Google Shape;117;p25">
              <a:hlinkClick r:id="rId9"/>
            </p:cNvPr>
            <p:cNvPicPr preferRelativeResize="0"/>
            <p:nvPr/>
          </p:nvPicPr>
          <p:blipFill>
            <a:blip r:embed="rId11">
              <a:alphaModFix/>
            </a:blip>
            <a:stretch>
              <a:fillRect/>
            </a:stretch>
          </p:blipFill>
          <p:spPr>
            <a:xfrm>
              <a:off x="1443071" y="9857211"/>
              <a:ext cx="136044" cy="148176"/>
            </a:xfrm>
            <a:prstGeom prst="rect">
              <a:avLst/>
            </a:prstGeom>
            <a:noFill/>
            <a:ln>
              <a:noFill/>
            </a:ln>
          </p:spPr>
        </p:pic>
        <p:pic>
          <p:nvPicPr>
            <p:cNvPr id="118" name="Google Shape;118;p25">
              <a:hlinkClick r:id="rId12"/>
            </p:cNvPr>
            <p:cNvPicPr preferRelativeResize="0"/>
            <p:nvPr/>
          </p:nvPicPr>
          <p:blipFill rotWithShape="1">
            <a:blip r:embed="rId13">
              <a:alphaModFix/>
            </a:blip>
            <a:srcRect t="-8" r="7398" b="10874"/>
            <a:stretch/>
          </p:blipFill>
          <p:spPr>
            <a:xfrm>
              <a:off x="1658997" y="9865950"/>
              <a:ext cx="136043" cy="142598"/>
            </a:xfrm>
            <a:prstGeom prst="rect">
              <a:avLst/>
            </a:prstGeom>
            <a:noFill/>
            <a:ln>
              <a:noFill/>
            </a:ln>
          </p:spPr>
        </p:pic>
        <p:sp>
          <p:nvSpPr>
            <p:cNvPr id="119" name="Google Shape;119;p25"/>
            <p:cNvSpPr txBox="1"/>
            <p:nvPr/>
          </p:nvSpPr>
          <p:spPr>
            <a:xfrm>
              <a:off x="1998225" y="9814650"/>
              <a:ext cx="707100" cy="2316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14">
                    <a:extLst>
                      <a:ext uri="{A12FA001-AC4F-418D-AE19-62706E023703}">
                        <ahyp:hlinkClr xmlns:ahyp="http://schemas.microsoft.com/office/drawing/2018/hyperlinkcolor" val="tx"/>
                      </a:ext>
                    </a:extLst>
                  </a:hlinkClick>
                </a:rPr>
                <a:t>@AIMSED</a:t>
              </a:r>
              <a:endParaRPr sz="900">
                <a:solidFill>
                  <a:srgbClr val="FFFFFF"/>
                </a:solidFill>
                <a:latin typeface="Montserrat ExtraBold"/>
                <a:ea typeface="Montserrat ExtraBold"/>
                <a:cs typeface="Montserrat ExtraBold"/>
                <a:sym typeface="Montserrat ExtraBold"/>
              </a:endParaRPr>
            </a:p>
          </p:txBody>
        </p:sp>
        <p:pic>
          <p:nvPicPr>
            <p:cNvPr id="120" name="Google Shape;120;p25">
              <a:hlinkClick r:id="rId15"/>
            </p:cNvPr>
            <p:cNvPicPr preferRelativeResize="0"/>
            <p:nvPr/>
          </p:nvPicPr>
          <p:blipFill>
            <a:blip r:embed="rId16">
              <a:alphaModFix/>
            </a:blip>
            <a:stretch>
              <a:fillRect/>
            </a:stretch>
          </p:blipFill>
          <p:spPr>
            <a:xfrm>
              <a:off x="1874923" y="9875592"/>
              <a:ext cx="123297" cy="123314"/>
            </a:xfrm>
            <a:prstGeom prst="rect">
              <a:avLst/>
            </a:prstGeom>
            <a:noFill/>
            <a:ln>
              <a:noFill/>
            </a:ln>
          </p:spPr>
        </p:pic>
      </p:grpSp>
      <p:sp>
        <p:nvSpPr>
          <p:cNvPr id="121" name="Google Shape;121;p25"/>
          <p:cNvSpPr txBox="1"/>
          <p:nvPr/>
        </p:nvSpPr>
        <p:spPr>
          <a:xfrm>
            <a:off x="3733800" y="2836015"/>
            <a:ext cx="2400300" cy="10500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1000"/>
              </a:spcAft>
              <a:buNone/>
            </a:pPr>
            <a:r>
              <a:rPr lang="en" sz="1100">
                <a:latin typeface="Muli"/>
                <a:ea typeface="Muli"/>
                <a:cs typeface="Muli"/>
                <a:sym typeface="Muli"/>
              </a:rPr>
              <a:t>Using the bubble mixture in multiple bowls, add different colors of paint. Have the child blow bubbles into the bowl using the straw. Press the paper into the bubbles and see what you create. </a:t>
            </a:r>
            <a:endParaRPr sz="1100">
              <a:latin typeface="Muli"/>
              <a:ea typeface="Muli"/>
              <a:cs typeface="Muli"/>
              <a:sym typeface="Muli"/>
            </a:endParaRPr>
          </a:p>
        </p:txBody>
      </p:sp>
      <p:sp>
        <p:nvSpPr>
          <p:cNvPr id="122" name="Google Shape;122;p25"/>
          <p:cNvSpPr txBox="1"/>
          <p:nvPr/>
        </p:nvSpPr>
        <p:spPr>
          <a:xfrm>
            <a:off x="510750" y="378225"/>
            <a:ext cx="6750900" cy="687900"/>
          </a:xfrm>
          <a:prstGeom prst="rect">
            <a:avLst/>
          </a:prstGeom>
          <a:noFill/>
          <a:ln w="9525" cap="flat" cmpd="sng">
            <a:solidFill>
              <a:srgbClr val="26B9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4752A3"/>
                </a:solidFill>
                <a:latin typeface="Montserrat Light"/>
                <a:ea typeface="Montserrat Light"/>
                <a:cs typeface="Montserrat Light"/>
                <a:sym typeface="Montserrat Light"/>
              </a:rPr>
              <a:t>BUBBLE ART</a:t>
            </a:r>
            <a:endParaRPr sz="1500">
              <a:solidFill>
                <a:srgbClr val="26B9E9"/>
              </a:solidFill>
              <a:latin typeface="Montserrat ExtraBold"/>
              <a:ea typeface="Montserrat ExtraBold"/>
              <a:cs typeface="Montserrat ExtraBold"/>
              <a:sym typeface="Montserrat ExtraBold"/>
            </a:endParaRPr>
          </a:p>
        </p:txBody>
      </p:sp>
      <p:sp>
        <p:nvSpPr>
          <p:cNvPr id="123" name="Google Shape;123;p25"/>
          <p:cNvSpPr/>
          <p:nvPr/>
        </p:nvSpPr>
        <p:spPr>
          <a:xfrm>
            <a:off x="609600" y="185575"/>
            <a:ext cx="1037100" cy="339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5">
            <a:hlinkClick r:id="rId17"/>
          </p:cNvPr>
          <p:cNvPicPr preferRelativeResize="0"/>
          <p:nvPr/>
        </p:nvPicPr>
        <p:blipFill>
          <a:blip r:embed="rId18">
            <a:alphaModFix/>
          </a:blip>
          <a:stretch>
            <a:fillRect/>
          </a:stretch>
        </p:blipFill>
        <p:spPr>
          <a:xfrm>
            <a:off x="746760" y="118872"/>
            <a:ext cx="814851" cy="403700"/>
          </a:xfrm>
          <a:prstGeom prst="rect">
            <a:avLst/>
          </a:prstGeom>
          <a:noFill/>
          <a:ln>
            <a:noFill/>
          </a:ln>
        </p:spPr>
      </p:pic>
      <p:sp>
        <p:nvSpPr>
          <p:cNvPr id="125" name="Google Shape;125;p25"/>
          <p:cNvSpPr txBox="1"/>
          <p:nvPr/>
        </p:nvSpPr>
        <p:spPr>
          <a:xfrm>
            <a:off x="5977150" y="968250"/>
            <a:ext cx="1164000" cy="184800"/>
          </a:xfrm>
          <a:prstGeom prst="rect">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1"/>
                </a:solidFill>
                <a:latin typeface="Montserrat ExtraBold"/>
                <a:ea typeface="Montserrat ExtraBold"/>
                <a:cs typeface="Montserrat ExtraBold"/>
                <a:sym typeface="Montserrat ExtraBold"/>
              </a:rPr>
              <a:t>GRADES K+</a:t>
            </a:r>
            <a:endParaRPr sz="1200">
              <a:solidFill>
                <a:schemeClr val="accent1"/>
              </a:solidFill>
              <a:latin typeface="Montserrat ExtraBold"/>
              <a:ea typeface="Montserrat ExtraBold"/>
              <a:cs typeface="Montserrat ExtraBold"/>
              <a:sym typeface="Montserrat ExtraBold"/>
            </a:endParaRPr>
          </a:p>
        </p:txBody>
      </p:sp>
      <p:sp>
        <p:nvSpPr>
          <p:cNvPr id="126" name="Google Shape;126;p25"/>
          <p:cNvSpPr/>
          <p:nvPr/>
        </p:nvSpPr>
        <p:spPr>
          <a:xfrm rot="10800000" flipH="1">
            <a:off x="512100" y="5689327"/>
            <a:ext cx="6748200" cy="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25" descr="Art made from bubbles"/>
          <p:cNvPicPr preferRelativeResize="0"/>
          <p:nvPr/>
        </p:nvPicPr>
        <p:blipFill rotWithShape="1">
          <a:blip r:embed="rId19">
            <a:alphaModFix/>
          </a:blip>
          <a:srcRect l="21418" t="4214" r="6369"/>
          <a:stretch/>
        </p:blipFill>
        <p:spPr>
          <a:xfrm rot="5400000">
            <a:off x="672638" y="2700370"/>
            <a:ext cx="2634275" cy="2659400"/>
          </a:xfrm>
          <a:prstGeom prst="rect">
            <a:avLst/>
          </a:prstGeom>
          <a:noFill/>
          <a:ln w="9525" cap="flat" cmpd="sng">
            <a:solidFill>
              <a:schemeClr val="dk1"/>
            </a:solidFill>
            <a:prstDash val="solid"/>
            <a:round/>
            <a:headEnd type="none" w="sm" len="sm"/>
            <a:tailEnd type="none" w="sm" len="sm"/>
          </a:ln>
        </p:spPr>
      </p:pic>
      <p:sp>
        <p:nvSpPr>
          <p:cNvPr id="128" name="Google Shape;128;p25"/>
          <p:cNvSpPr txBox="1"/>
          <p:nvPr/>
        </p:nvSpPr>
        <p:spPr>
          <a:xfrm>
            <a:off x="3733800" y="3963665"/>
            <a:ext cx="3492900" cy="3399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1000"/>
              </a:spcAft>
              <a:buNone/>
            </a:pPr>
            <a:r>
              <a:rPr lang="en" sz="1100">
                <a:latin typeface="Muli"/>
                <a:ea typeface="Muli"/>
                <a:cs typeface="Muli"/>
                <a:sym typeface="Muli"/>
              </a:rPr>
              <a:t>Scan the QR code or search </a:t>
            </a:r>
            <a:r>
              <a:rPr lang="en" sz="1100" i="1" u="sng">
                <a:solidFill>
                  <a:schemeClr val="hlink"/>
                </a:solidFill>
                <a:latin typeface="Muli"/>
                <a:ea typeface="Muli"/>
                <a:cs typeface="Muli"/>
                <a:sym typeface="Muli"/>
                <a:hlinkClick r:id="rId6"/>
              </a:rPr>
              <a:t>DIY Soap Bubble Art</a:t>
            </a:r>
            <a:br>
              <a:rPr lang="en" sz="1100">
                <a:latin typeface="Muli"/>
                <a:ea typeface="Muli"/>
                <a:cs typeface="Muli"/>
                <a:sym typeface="Muli"/>
              </a:rPr>
            </a:br>
            <a:r>
              <a:rPr lang="en" sz="1100">
                <a:latin typeface="Muli"/>
                <a:ea typeface="Muli"/>
                <a:cs typeface="Muli"/>
                <a:sym typeface="Muli"/>
              </a:rPr>
              <a:t>on YouTube for a video tutorial.</a:t>
            </a:r>
            <a:endParaRPr sz="1100">
              <a:latin typeface="Muli"/>
              <a:ea typeface="Muli"/>
              <a:cs typeface="Muli"/>
              <a:sym typeface="Muli"/>
            </a:endParaRPr>
          </a:p>
        </p:txBody>
      </p:sp>
      <p:graphicFrame>
        <p:nvGraphicFramePr>
          <p:cNvPr id="129" name="Google Shape;129;p25"/>
          <p:cNvGraphicFramePr/>
          <p:nvPr/>
        </p:nvGraphicFramePr>
        <p:xfrm>
          <a:off x="660075" y="6018164"/>
          <a:ext cx="6510600" cy="3562295"/>
        </p:xfrm>
        <a:graphic>
          <a:graphicData uri="http://schemas.openxmlformats.org/drawingml/2006/table">
            <a:tbl>
              <a:tblPr>
                <a:noFill/>
                <a:tableStyleId>{D7AA76FD-FC5C-41EF-B9ED-CFAC747FDC86}</a:tableStyleId>
              </a:tblPr>
              <a:tblGrid>
                <a:gridCol w="2170200">
                  <a:extLst>
                    <a:ext uri="{9D8B030D-6E8A-4147-A177-3AD203B41FA5}">
                      <a16:colId xmlns:a16="http://schemas.microsoft.com/office/drawing/2014/main" val="20000"/>
                    </a:ext>
                  </a:extLst>
                </a:gridCol>
                <a:gridCol w="2170200">
                  <a:extLst>
                    <a:ext uri="{9D8B030D-6E8A-4147-A177-3AD203B41FA5}">
                      <a16:colId xmlns:a16="http://schemas.microsoft.com/office/drawing/2014/main" val="20001"/>
                    </a:ext>
                  </a:extLst>
                </a:gridCol>
                <a:gridCol w="2170200">
                  <a:extLst>
                    <a:ext uri="{9D8B030D-6E8A-4147-A177-3AD203B41FA5}">
                      <a16:colId xmlns:a16="http://schemas.microsoft.com/office/drawing/2014/main" val="20002"/>
                    </a:ext>
                  </a:extLst>
                </a:gridCol>
              </a:tblGrid>
              <a:tr h="2587000">
                <a:tc>
                  <a:txBody>
                    <a:bodyPr/>
                    <a:lstStyle/>
                    <a:p>
                      <a:pPr marL="0" lvl="0" indent="0" algn="l" rtl="0">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KEY CONCEPTS</a:t>
                      </a:r>
                      <a:endParaRPr sz="1200" b="1">
                        <a:solidFill>
                          <a:srgbClr val="26B9E9"/>
                        </a:solidFill>
                        <a:latin typeface="Muli"/>
                        <a:ea typeface="Muli"/>
                        <a:cs typeface="Muli"/>
                        <a:sym typeface="Muli"/>
                      </a:endParaRPr>
                    </a:p>
                    <a:p>
                      <a:pPr marL="0" lvl="0" indent="0" algn="l" rtl="0">
                        <a:spcBef>
                          <a:spcPts val="1000"/>
                        </a:spcBef>
                        <a:spcAft>
                          <a:spcPts val="0"/>
                        </a:spcAft>
                        <a:buNone/>
                      </a:pPr>
                      <a:r>
                        <a:rPr lang="en" sz="1100" b="1">
                          <a:solidFill>
                            <a:schemeClr val="dk1"/>
                          </a:solidFill>
                          <a:latin typeface="Muli"/>
                          <a:ea typeface="Muli"/>
                          <a:cs typeface="Muli"/>
                          <a:sym typeface="Muli"/>
                        </a:rPr>
                        <a:t>Geometry</a:t>
                      </a:r>
                      <a:br>
                        <a:rPr lang="en" sz="1100">
                          <a:latin typeface="Muli"/>
                          <a:ea typeface="Muli"/>
                          <a:cs typeface="Muli"/>
                          <a:sym typeface="Muli"/>
                        </a:rPr>
                      </a:br>
                      <a:r>
                        <a:rPr lang="en" sz="1100">
                          <a:latin typeface="Muli"/>
                          <a:ea typeface="Muli"/>
                          <a:cs typeface="Muli"/>
                          <a:sym typeface="Muli"/>
                        </a:rPr>
                        <a:t>Shapes created by the bubbles and the connections between them. Curvature and convex surfaces. </a:t>
                      </a:r>
                      <a:endParaRPr sz="1100">
                        <a:latin typeface="Muli"/>
                        <a:ea typeface="Muli"/>
                        <a:cs typeface="Muli"/>
                        <a:sym typeface="Muli"/>
                      </a:endParaRPr>
                    </a:p>
                    <a:p>
                      <a:pPr marL="0" lvl="0" indent="0" algn="l" rtl="0">
                        <a:spcBef>
                          <a:spcPts val="1000"/>
                        </a:spcBef>
                        <a:spcAft>
                          <a:spcPts val="0"/>
                        </a:spcAft>
                        <a:buNone/>
                      </a:pPr>
                      <a:r>
                        <a:rPr lang="en" sz="1100" b="1">
                          <a:solidFill>
                            <a:schemeClr val="dk1"/>
                          </a:solidFill>
                          <a:latin typeface="Muli"/>
                          <a:ea typeface="Muli"/>
                          <a:cs typeface="Muli"/>
                          <a:sym typeface="Muli"/>
                        </a:rPr>
                        <a:t>Chemistry</a:t>
                      </a:r>
                      <a:br>
                        <a:rPr lang="en" sz="1100" b="1">
                          <a:solidFill>
                            <a:schemeClr val="dk1"/>
                          </a:solidFill>
                          <a:latin typeface="Muli"/>
                          <a:ea typeface="Muli"/>
                          <a:cs typeface="Muli"/>
                          <a:sym typeface="Muli"/>
                        </a:rPr>
                      </a:br>
                      <a:r>
                        <a:rPr lang="en" sz="1100">
                          <a:latin typeface="Muli"/>
                          <a:ea typeface="Muli"/>
                          <a:cs typeface="Muli"/>
                          <a:sym typeface="Muli"/>
                        </a:rPr>
                        <a:t>Different solutions create different results in the bubbles.</a:t>
                      </a:r>
                      <a:endParaRPr sz="1100">
                        <a:latin typeface="Muli"/>
                        <a:ea typeface="Muli"/>
                        <a:cs typeface="Muli"/>
                        <a:sym typeface="Muli"/>
                      </a:endParaRPr>
                    </a:p>
                    <a:p>
                      <a:pPr marL="0" lvl="0" indent="0" algn="l" rtl="0">
                        <a:spcBef>
                          <a:spcPts val="1000"/>
                        </a:spcBef>
                        <a:spcAft>
                          <a:spcPts val="1000"/>
                        </a:spcAft>
                        <a:buNone/>
                      </a:pPr>
                      <a:r>
                        <a:rPr lang="en" sz="1100" b="1">
                          <a:solidFill>
                            <a:schemeClr val="dk1"/>
                          </a:solidFill>
                          <a:latin typeface="Muli"/>
                          <a:ea typeface="Muli"/>
                          <a:cs typeface="Muli"/>
                          <a:sym typeface="Muli"/>
                        </a:rPr>
                        <a:t>Art</a:t>
                      </a:r>
                      <a:br>
                        <a:rPr lang="en" sz="1100" b="1">
                          <a:solidFill>
                            <a:schemeClr val="dk1"/>
                          </a:solidFill>
                          <a:latin typeface="Muli"/>
                          <a:ea typeface="Muli"/>
                          <a:cs typeface="Muli"/>
                          <a:sym typeface="Muli"/>
                        </a:rPr>
                      </a:br>
                      <a:r>
                        <a:rPr lang="en" sz="1100">
                          <a:latin typeface="Muli"/>
                          <a:ea typeface="Muli"/>
                          <a:cs typeface="Muli"/>
                          <a:sym typeface="Muli"/>
                        </a:rPr>
                        <a:t>Color, shape, and media</a:t>
                      </a:r>
                      <a:endParaRPr sz="1100">
                        <a:latin typeface="Muli"/>
                        <a:ea typeface="Muli"/>
                        <a:cs typeface="Muli"/>
                        <a:sym typeface="Muli"/>
                      </a:endParaRPr>
                    </a:p>
                  </a:txBody>
                  <a:tcPr marL="0" marR="91425" marT="0" marB="0">
                    <a:lnL w="9525" cap="flat" cmpd="sng">
                      <a:solidFill>
                        <a:srgbClr val="4752A3">
                          <a:alpha val="0"/>
                        </a:srgbClr>
                      </a:solidFill>
                      <a:prstDash val="solid"/>
                      <a:round/>
                      <a:headEnd type="none" w="sm" len="sm"/>
                      <a:tailEnd type="none" w="sm" len="sm"/>
                    </a:lnL>
                    <a:lnR w="9525" cap="flat" cmpd="sng">
                      <a:solidFill>
                        <a:srgbClr val="4752A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QUESTIONS TO ASK</a:t>
                      </a:r>
                      <a:endParaRPr sz="1200">
                        <a:solidFill>
                          <a:srgbClr val="4752A3"/>
                        </a:solidFill>
                        <a:latin typeface="Montserrat ExtraBold"/>
                        <a:ea typeface="Montserrat ExtraBold"/>
                        <a:cs typeface="Montserrat ExtraBold"/>
                        <a:sym typeface="Montserrat ExtraBold"/>
                      </a:endParaRPr>
                    </a:p>
                    <a:p>
                      <a:pPr marL="228600" lvl="0" indent="-184150" algn="l" rtl="0">
                        <a:lnSpc>
                          <a:spcPct val="100000"/>
                        </a:lnSpc>
                        <a:spcBef>
                          <a:spcPts val="1000"/>
                        </a:spcBef>
                        <a:spcAft>
                          <a:spcPts val="0"/>
                        </a:spcAft>
                        <a:buClr>
                          <a:srgbClr val="4752A3"/>
                        </a:buClr>
                        <a:buSzPts val="1100"/>
                        <a:buFont typeface="Muli"/>
                        <a:buChar char="●"/>
                      </a:pPr>
                      <a:r>
                        <a:rPr lang="en" sz="1100">
                          <a:latin typeface="Muli"/>
                          <a:ea typeface="Muli"/>
                          <a:cs typeface="Muli"/>
                          <a:sym typeface="Muli"/>
                        </a:rPr>
                        <a:t>What colors do you see in the bubbles?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How can we create smaller or larger bubbles?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What shapes do you see in the bubbles?</a:t>
                      </a:r>
                      <a:endParaRPr sz="1100">
                        <a:latin typeface="Muli"/>
                        <a:ea typeface="Muli"/>
                        <a:cs typeface="Muli"/>
                        <a:sym typeface="Muli"/>
                      </a:endParaRPr>
                    </a:p>
                    <a:p>
                      <a:pPr marL="228600" lvl="0" indent="-184150" algn="l" rtl="0">
                        <a:lnSpc>
                          <a:spcPct val="100000"/>
                        </a:lnSpc>
                        <a:spcBef>
                          <a:spcPts val="600"/>
                        </a:spcBef>
                        <a:spcAft>
                          <a:spcPts val="600"/>
                        </a:spcAft>
                        <a:buClr>
                          <a:srgbClr val="4752A3"/>
                        </a:buClr>
                        <a:buSzPts val="1100"/>
                        <a:buFont typeface="Muli"/>
                        <a:buChar char="●"/>
                      </a:pPr>
                      <a:r>
                        <a:rPr lang="en" sz="1100">
                          <a:latin typeface="Muli"/>
                          <a:ea typeface="Muli"/>
                          <a:cs typeface="Muli"/>
                          <a:sym typeface="Muli"/>
                        </a:rPr>
                        <a:t>How come the bubbles grow?</a:t>
                      </a:r>
                      <a:endParaRPr sz="1100">
                        <a:latin typeface="Muli"/>
                        <a:ea typeface="Muli"/>
                        <a:cs typeface="Muli"/>
                        <a:sym typeface="Muli"/>
                      </a:endParaRPr>
                    </a:p>
                  </a:txBody>
                  <a:tcPr marL="137150" marR="137150" marT="0" marB="0">
                    <a:lnL w="9525" cap="flat" cmpd="sng">
                      <a:solidFill>
                        <a:srgbClr val="4752A3"/>
                      </a:solidFill>
                      <a:prstDash val="solid"/>
                      <a:round/>
                      <a:headEnd type="none" w="sm" len="sm"/>
                      <a:tailEnd type="none" w="sm" len="sm"/>
                    </a:lnL>
                    <a:lnR w="9525" cap="flat" cmpd="sng">
                      <a:solidFill>
                        <a:srgbClr val="4752A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752A3"/>
                          </a:solidFill>
                          <a:latin typeface="Montserrat ExtraBold"/>
                          <a:ea typeface="Montserrat ExtraBold"/>
                          <a:cs typeface="Montserrat ExtraBold"/>
                          <a:sym typeface="Montserrat ExtraBold"/>
                        </a:rPr>
                        <a:t>THINGS TO NOTICE</a:t>
                      </a:r>
                      <a:endParaRPr sz="1200">
                        <a:solidFill>
                          <a:srgbClr val="4752A3"/>
                        </a:solidFill>
                        <a:latin typeface="Montserrat ExtraBold"/>
                        <a:ea typeface="Montserrat ExtraBold"/>
                        <a:cs typeface="Montserrat ExtraBold"/>
                        <a:sym typeface="Montserrat ExtraBold"/>
                      </a:endParaRPr>
                    </a:p>
                    <a:p>
                      <a:pPr marL="228600" lvl="0" indent="-184150" algn="l" rtl="0">
                        <a:lnSpc>
                          <a:spcPct val="100000"/>
                        </a:lnSpc>
                        <a:spcBef>
                          <a:spcPts val="1000"/>
                        </a:spcBef>
                        <a:spcAft>
                          <a:spcPts val="0"/>
                        </a:spcAft>
                        <a:buClr>
                          <a:srgbClr val="4752A3"/>
                        </a:buClr>
                        <a:buSzPts val="1100"/>
                        <a:buFont typeface="Muli"/>
                        <a:buChar char="●"/>
                      </a:pPr>
                      <a:r>
                        <a:rPr lang="en" sz="1100">
                          <a:latin typeface="Muli"/>
                          <a:ea typeface="Muli"/>
                          <a:cs typeface="Muli"/>
                          <a:sym typeface="Muli"/>
                        </a:rPr>
                        <a:t>Child’s excitement about the bubbles and their art.</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Child’s interest in the bubbles.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How the child engages with questions when asked.</a:t>
                      </a:r>
                      <a:endParaRPr sz="1100">
                        <a:latin typeface="Muli"/>
                        <a:ea typeface="Muli"/>
                        <a:cs typeface="Muli"/>
                        <a:sym typeface="Muli"/>
                      </a:endParaRPr>
                    </a:p>
                    <a:p>
                      <a:pPr marL="228600" lvl="0" indent="-184150" algn="l" rtl="0">
                        <a:lnSpc>
                          <a:spcPct val="100000"/>
                        </a:lnSpc>
                        <a:spcBef>
                          <a:spcPts val="600"/>
                        </a:spcBef>
                        <a:spcAft>
                          <a:spcPts val="600"/>
                        </a:spcAft>
                        <a:buClr>
                          <a:srgbClr val="4752A3"/>
                        </a:buClr>
                        <a:buSzPts val="1100"/>
                        <a:buFont typeface="Muli"/>
                        <a:buChar char="●"/>
                      </a:pPr>
                      <a:r>
                        <a:rPr lang="en" sz="1100">
                          <a:latin typeface="Muli"/>
                          <a:ea typeface="Muli"/>
                          <a:cs typeface="Muli"/>
                          <a:sym typeface="Muli"/>
                        </a:rPr>
                        <a:t>How the child chooses new things to try.</a:t>
                      </a:r>
                      <a:endParaRPr sz="1100">
                        <a:solidFill>
                          <a:srgbClr val="B44A9C"/>
                        </a:solidFill>
                        <a:latin typeface="Muli"/>
                        <a:ea typeface="Muli"/>
                        <a:cs typeface="Muli"/>
                        <a:sym typeface="Muli"/>
                      </a:endParaRPr>
                    </a:p>
                  </a:txBody>
                  <a:tcPr marL="137150" marR="0" marT="0" marB="0">
                    <a:lnL w="9525" cap="flat" cmpd="sng">
                      <a:solidFill>
                        <a:srgbClr val="4752A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5725">
                <a:tc gridSpan="3">
                  <a:txBody>
                    <a:bodyPr/>
                    <a:lstStyle/>
                    <a:p>
                      <a:pPr marL="0" lvl="0" indent="0" algn="l" rtl="0">
                        <a:spcBef>
                          <a:spcPts val="0"/>
                        </a:spcBef>
                        <a:spcAft>
                          <a:spcPts val="0"/>
                        </a:spcAft>
                        <a:buNone/>
                      </a:pPr>
                      <a:endParaRPr sz="600">
                        <a:solidFill>
                          <a:schemeClr val="dk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200">
                          <a:solidFill>
                            <a:schemeClr val="dk1"/>
                          </a:solidFill>
                          <a:latin typeface="Montserrat ExtraBold"/>
                          <a:ea typeface="Montserrat ExtraBold"/>
                          <a:cs typeface="Montserrat ExtraBold"/>
                          <a:sym typeface="Montserrat ExtraBold"/>
                        </a:rPr>
                        <a:t>RESOURCES</a:t>
                      </a:r>
                      <a:endParaRPr sz="1100">
                        <a:latin typeface="Muli"/>
                        <a:ea typeface="Muli"/>
                        <a:cs typeface="Muli"/>
                        <a:sym typeface="Muli"/>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8125">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0">
                            <a:extLst>
                              <a:ext uri="{A12FA001-AC4F-418D-AE19-62706E023703}">
                                <ahyp:hlinkClr xmlns:ahyp="http://schemas.microsoft.com/office/drawing/2018/hyperlinkcolor" val="tx"/>
                              </a:ext>
                            </a:extLst>
                          </a:hlinkClick>
                        </a:rPr>
                        <a:t>AIMS HANDS ONline Webinar</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1">
                            <a:extLst>
                              <a:ext uri="{A12FA001-AC4F-418D-AE19-62706E023703}">
                                <ahyp:hlinkClr xmlns:ahyp="http://schemas.microsoft.com/office/drawing/2018/hyperlinkcolor" val="tx"/>
                              </a:ext>
                            </a:extLst>
                          </a:hlinkClick>
                        </a:rPr>
                        <a:t>DIY Bubble Recipes</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2">
                            <a:extLst>
                              <a:ext uri="{A12FA001-AC4F-418D-AE19-62706E023703}">
                                <ahyp:hlinkClr xmlns:ahyp="http://schemas.microsoft.com/office/drawing/2018/hyperlinkcolor" val="tx"/>
                              </a:ext>
                            </a:extLst>
                          </a:hlinkClick>
                        </a:rPr>
                        <a:t>Bubble Snake Tutorial</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p:nvPr/>
        </p:nvSpPr>
        <p:spPr>
          <a:xfrm>
            <a:off x="660075" y="1320182"/>
            <a:ext cx="2667000" cy="182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300">
                <a:solidFill>
                  <a:srgbClr val="4752A3"/>
                </a:solidFill>
                <a:latin typeface="Montserrat ExtraBold"/>
                <a:ea typeface="Montserrat ExtraBold"/>
                <a:cs typeface="Montserrat ExtraBold"/>
                <a:sym typeface="Montserrat ExtraBold"/>
              </a:rPr>
              <a:t>MATERIALES</a:t>
            </a:r>
            <a:endParaRPr sz="1300">
              <a:solidFill>
                <a:srgbClr val="4752A3"/>
              </a:solidFill>
              <a:latin typeface="Montserrat ExtraBold"/>
              <a:ea typeface="Montserrat ExtraBold"/>
              <a:cs typeface="Montserrat ExtraBold"/>
              <a:sym typeface="Montserrat ExtraBold"/>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Agua</a:t>
            </a:r>
            <a:endParaRPr sz="1100">
              <a:latin typeface="Muli"/>
              <a:ea typeface="Muli"/>
              <a:cs typeface="Muli"/>
              <a:sym typeface="Muli"/>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Popotes</a:t>
            </a:r>
            <a:endParaRPr sz="1100">
              <a:latin typeface="Muli"/>
              <a:ea typeface="Muli"/>
              <a:cs typeface="Muli"/>
              <a:sym typeface="Muli"/>
            </a:endParaRPr>
          </a:p>
          <a:p>
            <a:pPr marL="228600" lvl="0" indent="-203200" algn="l" rtl="0">
              <a:spcBef>
                <a:spcPts val="600"/>
              </a:spcBef>
              <a:spcAft>
                <a:spcPts val="0"/>
              </a:spcAft>
              <a:buClr>
                <a:srgbClr val="4752A3"/>
              </a:buClr>
              <a:buSzPts val="1100"/>
              <a:buFont typeface="Muli"/>
              <a:buChar char="●"/>
            </a:pPr>
            <a:r>
              <a:rPr lang="en" sz="1100">
                <a:latin typeface="Muli"/>
                <a:ea typeface="Muli"/>
                <a:cs typeface="Muli"/>
                <a:sym typeface="Muli"/>
              </a:rPr>
              <a:t>Papel</a:t>
            </a:r>
            <a:endParaRPr sz="1100">
              <a:latin typeface="Muli"/>
              <a:ea typeface="Muli"/>
              <a:cs typeface="Muli"/>
              <a:sym typeface="Muli"/>
            </a:endParaRPr>
          </a:p>
          <a:p>
            <a:pPr marL="0" lvl="0" indent="0" algn="l" rtl="0">
              <a:spcBef>
                <a:spcPts val="600"/>
              </a:spcBef>
              <a:spcAft>
                <a:spcPts val="0"/>
              </a:spcAft>
              <a:buNone/>
            </a:pPr>
            <a:endParaRPr sz="1100">
              <a:latin typeface="Muli"/>
              <a:ea typeface="Muli"/>
              <a:cs typeface="Muli"/>
              <a:sym typeface="Muli"/>
            </a:endParaRPr>
          </a:p>
        </p:txBody>
      </p:sp>
      <p:sp>
        <p:nvSpPr>
          <p:cNvPr id="135" name="Google Shape;135;p26"/>
          <p:cNvSpPr txBox="1"/>
          <p:nvPr/>
        </p:nvSpPr>
        <p:spPr>
          <a:xfrm>
            <a:off x="1646700" y="1320175"/>
            <a:ext cx="1680300" cy="1159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endParaRPr sz="1200">
              <a:solidFill>
                <a:srgbClr val="4752A3"/>
              </a:solidFill>
              <a:latin typeface="Montserrat ExtraBold"/>
              <a:ea typeface="Montserrat ExtraBold"/>
              <a:cs typeface="Montserrat ExtraBold"/>
              <a:sym typeface="Montserrat ExtraBold"/>
            </a:endParaRPr>
          </a:p>
          <a:p>
            <a:pPr marL="180975" lvl="0" indent="-203200" algn="l" rtl="0">
              <a:spcBef>
                <a:spcPts val="600"/>
              </a:spcBef>
              <a:spcAft>
                <a:spcPts val="0"/>
              </a:spcAft>
              <a:buClr>
                <a:schemeClr val="dk1"/>
              </a:buClr>
              <a:buSzPts val="1100"/>
              <a:buFont typeface="Muli"/>
              <a:buChar char="●"/>
            </a:pPr>
            <a:r>
              <a:rPr lang="en" sz="1100">
                <a:latin typeface="Muli"/>
                <a:ea typeface="Muli"/>
                <a:cs typeface="Muli"/>
                <a:sym typeface="Muli"/>
              </a:rPr>
              <a:t>Jabón para platos</a:t>
            </a:r>
            <a:endParaRPr sz="1100">
              <a:latin typeface="Muli"/>
              <a:ea typeface="Muli"/>
              <a:cs typeface="Muli"/>
              <a:sym typeface="Muli"/>
            </a:endParaRPr>
          </a:p>
          <a:p>
            <a:pPr marL="180975" lvl="0" indent="-20320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Pintura o colorante para alimentos</a:t>
            </a:r>
            <a:endParaRPr sz="1100">
              <a:latin typeface="Muli"/>
              <a:ea typeface="Muli"/>
              <a:cs typeface="Muli"/>
              <a:sym typeface="Muli"/>
            </a:endParaRPr>
          </a:p>
          <a:p>
            <a:pPr marL="180975" lvl="0" indent="-20320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Recipientes pequeños para mezclar</a:t>
            </a:r>
            <a:endParaRPr sz="1100">
              <a:latin typeface="Muli"/>
              <a:ea typeface="Muli"/>
              <a:cs typeface="Muli"/>
              <a:sym typeface="Muli"/>
            </a:endParaRPr>
          </a:p>
        </p:txBody>
      </p:sp>
      <p:sp>
        <p:nvSpPr>
          <p:cNvPr id="136" name="Google Shape;136;p26"/>
          <p:cNvSpPr txBox="1"/>
          <p:nvPr/>
        </p:nvSpPr>
        <p:spPr>
          <a:xfrm>
            <a:off x="3733800" y="1403957"/>
            <a:ext cx="3492900" cy="8796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 sz="1300">
                <a:solidFill>
                  <a:schemeClr val="accent1"/>
                </a:solidFill>
                <a:latin typeface="Montserrat ExtraBold"/>
                <a:ea typeface="Montserrat ExtraBold"/>
                <a:cs typeface="Montserrat ExtraBold"/>
                <a:sym typeface="Montserrat ExtraBold"/>
              </a:rPr>
              <a:t>OBSERVAR</a:t>
            </a:r>
            <a:r>
              <a:rPr lang="en" sz="1300">
                <a:solidFill>
                  <a:schemeClr val="accent1"/>
                </a:solidFill>
                <a:latin typeface="Montserrat"/>
                <a:ea typeface="Montserrat"/>
                <a:cs typeface="Montserrat"/>
                <a:sym typeface="Montserrat"/>
              </a:rPr>
              <a:t> </a:t>
            </a:r>
            <a:endParaRPr sz="1300">
              <a:solidFill>
                <a:schemeClr val="accent1"/>
              </a:solidFill>
              <a:latin typeface="Montserrat"/>
              <a:ea typeface="Montserrat"/>
              <a:cs typeface="Montserrat"/>
              <a:sym typeface="Montserrat"/>
            </a:endParaRPr>
          </a:p>
          <a:p>
            <a:pPr marL="0" lvl="0" indent="0" algn="l" rtl="0">
              <a:spcBef>
                <a:spcPts val="1000"/>
              </a:spcBef>
              <a:spcAft>
                <a:spcPts val="1000"/>
              </a:spcAft>
              <a:buNone/>
            </a:pPr>
            <a:r>
              <a:rPr lang="en" sz="1100">
                <a:latin typeface="Muli"/>
                <a:ea typeface="Muli"/>
                <a:cs typeface="Muli"/>
                <a:sym typeface="Muli"/>
              </a:rPr>
              <a:t>Permita que los niños exploren la mezcla de las burbujas. ¿Qué sucede cuando soplan en la solución con un popote? ¿Qué le hace la pintura a las burbujas?</a:t>
            </a:r>
            <a:endParaRPr sz="1300">
              <a:solidFill>
                <a:schemeClr val="accent1"/>
              </a:solidFill>
              <a:latin typeface="Montserrat ExtraBold"/>
              <a:ea typeface="Montserrat ExtraBold"/>
              <a:cs typeface="Montserrat ExtraBold"/>
              <a:sym typeface="Montserrat ExtraBold"/>
            </a:endParaRPr>
          </a:p>
        </p:txBody>
      </p:sp>
      <p:sp>
        <p:nvSpPr>
          <p:cNvPr id="137" name="Google Shape;137;p26"/>
          <p:cNvSpPr txBox="1"/>
          <p:nvPr/>
        </p:nvSpPr>
        <p:spPr>
          <a:xfrm>
            <a:off x="3821993" y="2575188"/>
            <a:ext cx="3404700" cy="231600"/>
          </a:xfrm>
          <a:prstGeom prst="rect">
            <a:avLst/>
          </a:prstGeom>
          <a:noFill/>
          <a:ln>
            <a:noFill/>
          </a:ln>
        </p:spPr>
        <p:txBody>
          <a:bodyPr spcFirstLastPara="1" wrap="square" lIns="0" tIns="0" rIns="91425" bIns="0" anchor="t" anchorCtr="0">
            <a:noAutofit/>
          </a:bodyPr>
          <a:lstStyle/>
          <a:p>
            <a:pPr marL="0" lvl="0" indent="0" algn="ctr" rtl="0">
              <a:lnSpc>
                <a:spcPct val="100000"/>
              </a:lnSpc>
              <a:spcBef>
                <a:spcPts val="0"/>
              </a:spcBef>
              <a:spcAft>
                <a:spcPts val="0"/>
              </a:spcAft>
              <a:buNone/>
            </a:pPr>
            <a:r>
              <a:rPr lang="en" sz="1200">
                <a:solidFill>
                  <a:schemeClr val="accent2"/>
                </a:solidFill>
                <a:latin typeface="Montserrat ExtraBold"/>
                <a:ea typeface="Montserrat ExtraBold"/>
                <a:cs typeface="Montserrat ExtraBold"/>
                <a:sym typeface="Montserrat ExtraBold"/>
              </a:rPr>
              <a:t>CREAR </a:t>
            </a:r>
            <a:endParaRPr sz="1200">
              <a:solidFill>
                <a:schemeClr val="accent2"/>
              </a:solidFill>
              <a:latin typeface="Montserrat"/>
              <a:ea typeface="Montserrat"/>
              <a:cs typeface="Montserrat"/>
              <a:sym typeface="Montserrat"/>
            </a:endParaRPr>
          </a:p>
          <a:p>
            <a:pPr marL="0" lvl="0" indent="0" algn="l" rtl="0">
              <a:spcBef>
                <a:spcPts val="1000"/>
              </a:spcBef>
              <a:spcAft>
                <a:spcPts val="0"/>
              </a:spcAft>
              <a:buNone/>
            </a:pPr>
            <a:endParaRPr sz="1100">
              <a:latin typeface="Muli"/>
              <a:ea typeface="Muli"/>
              <a:cs typeface="Muli"/>
              <a:sym typeface="Muli"/>
            </a:endParaRPr>
          </a:p>
        </p:txBody>
      </p:sp>
      <p:sp>
        <p:nvSpPr>
          <p:cNvPr id="138" name="Google Shape;138;p26"/>
          <p:cNvSpPr txBox="1"/>
          <p:nvPr/>
        </p:nvSpPr>
        <p:spPr>
          <a:xfrm>
            <a:off x="3733800" y="4724537"/>
            <a:ext cx="3492900" cy="8796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 sz="1300">
                <a:solidFill>
                  <a:schemeClr val="accent4"/>
                </a:solidFill>
                <a:latin typeface="Montserrat ExtraBold"/>
                <a:ea typeface="Montserrat ExtraBold"/>
                <a:cs typeface="Montserrat ExtraBold"/>
                <a:sym typeface="Montserrat ExtraBold"/>
              </a:rPr>
              <a:t>JUGAR</a:t>
            </a:r>
            <a:endParaRPr sz="1300">
              <a:solidFill>
                <a:schemeClr val="accent4"/>
              </a:solidFill>
              <a:latin typeface="Montserrat"/>
              <a:ea typeface="Montserrat"/>
              <a:cs typeface="Montserrat"/>
              <a:sym typeface="Montserrat"/>
            </a:endParaRPr>
          </a:p>
          <a:p>
            <a:pPr marL="0" lvl="0" indent="0" algn="l" rtl="0">
              <a:spcBef>
                <a:spcPts val="1000"/>
              </a:spcBef>
              <a:spcAft>
                <a:spcPts val="1000"/>
              </a:spcAft>
              <a:buNone/>
            </a:pPr>
            <a:r>
              <a:rPr lang="en" sz="1100">
                <a:latin typeface="Muli"/>
                <a:ea typeface="Muli"/>
                <a:cs typeface="Muli"/>
                <a:sym typeface="Muli"/>
              </a:rPr>
              <a:t>Después de hacer la primera obra de arte, continúe explorando diferentes diseños, mezclas de colores o soluciones de burbujas.</a:t>
            </a:r>
            <a:endParaRPr sz="1300">
              <a:solidFill>
                <a:schemeClr val="accent4"/>
              </a:solidFill>
              <a:latin typeface="Montserrat ExtraBold"/>
              <a:ea typeface="Montserrat ExtraBold"/>
              <a:cs typeface="Montserrat ExtraBold"/>
              <a:sym typeface="Montserrat ExtraBold"/>
            </a:endParaRPr>
          </a:p>
        </p:txBody>
      </p:sp>
      <p:pic>
        <p:nvPicPr>
          <p:cNvPr id="139" name="Google Shape;139;p26"/>
          <p:cNvPicPr preferRelativeResize="0"/>
          <p:nvPr/>
        </p:nvPicPr>
        <p:blipFill rotWithShape="1">
          <a:blip r:embed="rId3">
            <a:alphaModFix/>
          </a:blip>
          <a:srcRect/>
          <a:stretch/>
        </p:blipFill>
        <p:spPr>
          <a:xfrm>
            <a:off x="4562454" y="1320184"/>
            <a:ext cx="303275" cy="339900"/>
          </a:xfrm>
          <a:prstGeom prst="rect">
            <a:avLst/>
          </a:prstGeom>
          <a:noFill/>
          <a:ln>
            <a:noFill/>
          </a:ln>
        </p:spPr>
      </p:pic>
      <p:pic>
        <p:nvPicPr>
          <p:cNvPr id="140" name="Google Shape;140;p26"/>
          <p:cNvPicPr preferRelativeResize="0"/>
          <p:nvPr/>
        </p:nvPicPr>
        <p:blipFill rotWithShape="1">
          <a:blip r:embed="rId4">
            <a:alphaModFix/>
          </a:blip>
          <a:srcRect/>
          <a:stretch/>
        </p:blipFill>
        <p:spPr>
          <a:xfrm>
            <a:off x="4640192" y="4571170"/>
            <a:ext cx="419295" cy="403700"/>
          </a:xfrm>
          <a:prstGeom prst="rect">
            <a:avLst/>
          </a:prstGeom>
          <a:noFill/>
          <a:ln>
            <a:noFill/>
          </a:ln>
        </p:spPr>
      </p:pic>
      <p:pic>
        <p:nvPicPr>
          <p:cNvPr id="141" name="Google Shape;141;p26"/>
          <p:cNvPicPr preferRelativeResize="0"/>
          <p:nvPr/>
        </p:nvPicPr>
        <p:blipFill rotWithShape="1">
          <a:blip r:embed="rId5">
            <a:alphaModFix/>
          </a:blip>
          <a:srcRect/>
          <a:stretch/>
        </p:blipFill>
        <p:spPr>
          <a:xfrm>
            <a:off x="4637330" y="2435864"/>
            <a:ext cx="472303" cy="339908"/>
          </a:xfrm>
          <a:prstGeom prst="rect">
            <a:avLst/>
          </a:prstGeom>
          <a:noFill/>
          <a:ln>
            <a:noFill/>
          </a:ln>
        </p:spPr>
      </p:pic>
      <p:pic>
        <p:nvPicPr>
          <p:cNvPr id="142" name="Google Shape;142;p26">
            <a:hlinkClick r:id="rId6"/>
          </p:cNvPr>
          <p:cNvPicPr preferRelativeResize="0"/>
          <p:nvPr/>
        </p:nvPicPr>
        <p:blipFill rotWithShape="1">
          <a:blip r:embed="rId7">
            <a:alphaModFix/>
          </a:blip>
          <a:srcRect/>
          <a:stretch/>
        </p:blipFill>
        <p:spPr>
          <a:xfrm>
            <a:off x="6252290" y="2775778"/>
            <a:ext cx="914400" cy="914400"/>
          </a:xfrm>
          <a:prstGeom prst="rect">
            <a:avLst/>
          </a:prstGeom>
          <a:noFill/>
          <a:ln>
            <a:noFill/>
          </a:ln>
        </p:spPr>
      </p:pic>
      <p:sp>
        <p:nvSpPr>
          <p:cNvPr id="143" name="Google Shape;143;p26"/>
          <p:cNvSpPr/>
          <p:nvPr/>
        </p:nvSpPr>
        <p:spPr>
          <a:xfrm>
            <a:off x="1950" y="9767300"/>
            <a:ext cx="7768500" cy="33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txBox="1"/>
          <p:nvPr/>
        </p:nvSpPr>
        <p:spPr>
          <a:xfrm>
            <a:off x="5005225" y="9821300"/>
            <a:ext cx="1800300" cy="23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8">
                  <a:extLst>
                    <a:ext uri="{A12FA001-AC4F-418D-AE19-62706E023703}">
                      <ahyp:hlinkClr xmlns:ahyp="http://schemas.microsoft.com/office/drawing/2018/hyperlinkcolor" val="tx"/>
                    </a:ext>
                  </a:extLst>
                </a:hlinkClick>
              </a:rPr>
              <a:t>AIMSCENTER.ORG</a:t>
            </a:r>
            <a:endParaRPr sz="900">
              <a:solidFill>
                <a:srgbClr val="FFFFFF"/>
              </a:solidFill>
              <a:latin typeface="Montserrat ExtraBold"/>
              <a:ea typeface="Montserrat ExtraBold"/>
              <a:cs typeface="Montserrat ExtraBold"/>
              <a:sym typeface="Montserrat ExtraBold"/>
            </a:endParaRPr>
          </a:p>
        </p:txBody>
      </p:sp>
      <p:grpSp>
        <p:nvGrpSpPr>
          <p:cNvPr id="145" name="Google Shape;145;p26"/>
          <p:cNvGrpSpPr/>
          <p:nvPr/>
        </p:nvGrpSpPr>
        <p:grpSpPr>
          <a:xfrm>
            <a:off x="2977943" y="9821450"/>
            <a:ext cx="1816514" cy="231600"/>
            <a:chOff x="2997220" y="9821450"/>
            <a:chExt cx="1816514" cy="231600"/>
          </a:xfrm>
        </p:grpSpPr>
        <p:grpSp>
          <p:nvGrpSpPr>
            <p:cNvPr id="146" name="Google Shape;146;p26"/>
            <p:cNvGrpSpPr/>
            <p:nvPr/>
          </p:nvGrpSpPr>
          <p:grpSpPr>
            <a:xfrm>
              <a:off x="3319691" y="9821450"/>
              <a:ext cx="1171572" cy="231600"/>
              <a:chOff x="3298595" y="9821450"/>
              <a:chExt cx="1171572" cy="231600"/>
            </a:xfrm>
          </p:grpSpPr>
          <p:pic>
            <p:nvPicPr>
              <p:cNvPr id="147" name="Google Shape;147;p26">
                <a:hlinkClick r:id="rId9"/>
              </p:cNvPr>
              <p:cNvPicPr preferRelativeResize="0"/>
              <p:nvPr/>
            </p:nvPicPr>
            <p:blipFill>
              <a:blip r:embed="rId10">
                <a:alphaModFix/>
              </a:blip>
              <a:stretch>
                <a:fillRect/>
              </a:stretch>
            </p:blipFill>
            <p:spPr>
              <a:xfrm>
                <a:off x="3298595" y="9847631"/>
                <a:ext cx="179238" cy="179238"/>
              </a:xfrm>
              <a:prstGeom prst="rect">
                <a:avLst/>
              </a:prstGeom>
              <a:noFill/>
              <a:ln>
                <a:noFill/>
              </a:ln>
            </p:spPr>
          </p:pic>
          <p:sp>
            <p:nvSpPr>
              <p:cNvPr id="148" name="Google Shape;148;p26"/>
              <p:cNvSpPr txBox="1"/>
              <p:nvPr/>
            </p:nvSpPr>
            <p:spPr>
              <a:xfrm>
                <a:off x="3433067" y="9821450"/>
                <a:ext cx="1037100" cy="2316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9">
                      <a:extLst>
                        <a:ext uri="{A12FA001-AC4F-418D-AE19-62706E023703}">
                          <ahyp:hlinkClr xmlns:ahyp="http://schemas.microsoft.com/office/drawing/2018/hyperlinkcolor" val="tx"/>
                        </a:ext>
                      </a:extLst>
                    </a:hlinkClick>
                  </a:rPr>
                  <a:t>@AIMSCENTER</a:t>
                </a:r>
                <a:endParaRPr sz="900">
                  <a:solidFill>
                    <a:srgbClr val="FFFFFF"/>
                  </a:solidFill>
                  <a:latin typeface="Montserrat ExtraBold"/>
                  <a:ea typeface="Montserrat ExtraBold"/>
                  <a:cs typeface="Montserrat ExtraBold"/>
                  <a:sym typeface="Montserrat ExtraBold"/>
                </a:endParaRPr>
              </a:p>
            </p:txBody>
          </p:sp>
        </p:grpSp>
        <p:cxnSp>
          <p:nvCxnSpPr>
            <p:cNvPr id="149" name="Google Shape;149;p26"/>
            <p:cNvCxnSpPr/>
            <p:nvPr/>
          </p:nvCxnSpPr>
          <p:spPr>
            <a:xfrm>
              <a:off x="4813734" y="9845900"/>
              <a:ext cx="0" cy="182700"/>
            </a:xfrm>
            <a:prstGeom prst="straightConnector1">
              <a:avLst/>
            </a:prstGeom>
            <a:noFill/>
            <a:ln w="9525" cap="flat" cmpd="sng">
              <a:solidFill>
                <a:srgbClr val="FFFFFF"/>
              </a:solidFill>
              <a:prstDash val="solid"/>
              <a:round/>
              <a:headEnd type="none" w="med" len="med"/>
              <a:tailEnd type="none" w="med" len="med"/>
            </a:ln>
          </p:spPr>
        </p:cxnSp>
        <p:cxnSp>
          <p:nvCxnSpPr>
            <p:cNvPr id="150" name="Google Shape;150;p26"/>
            <p:cNvCxnSpPr/>
            <p:nvPr/>
          </p:nvCxnSpPr>
          <p:spPr>
            <a:xfrm>
              <a:off x="2997220" y="9845900"/>
              <a:ext cx="0" cy="182700"/>
            </a:xfrm>
            <a:prstGeom prst="straightConnector1">
              <a:avLst/>
            </a:prstGeom>
            <a:noFill/>
            <a:ln w="9525" cap="flat" cmpd="sng">
              <a:solidFill>
                <a:srgbClr val="FFFFFF"/>
              </a:solidFill>
              <a:prstDash val="solid"/>
              <a:round/>
              <a:headEnd type="none" w="med" len="med"/>
              <a:tailEnd type="none" w="med" len="med"/>
            </a:ln>
          </p:spPr>
        </p:cxnSp>
      </p:grpSp>
      <p:grpSp>
        <p:nvGrpSpPr>
          <p:cNvPr id="151" name="Google Shape;151;p26"/>
          <p:cNvGrpSpPr/>
          <p:nvPr/>
        </p:nvGrpSpPr>
        <p:grpSpPr>
          <a:xfrm>
            <a:off x="1443071" y="9821450"/>
            <a:ext cx="1262254" cy="231600"/>
            <a:chOff x="1443071" y="9814650"/>
            <a:chExt cx="1262254" cy="231600"/>
          </a:xfrm>
        </p:grpSpPr>
        <p:pic>
          <p:nvPicPr>
            <p:cNvPr id="152" name="Google Shape;152;p26">
              <a:hlinkClick r:id="rId9"/>
            </p:cNvPr>
            <p:cNvPicPr preferRelativeResize="0"/>
            <p:nvPr/>
          </p:nvPicPr>
          <p:blipFill>
            <a:blip r:embed="rId11">
              <a:alphaModFix/>
            </a:blip>
            <a:stretch>
              <a:fillRect/>
            </a:stretch>
          </p:blipFill>
          <p:spPr>
            <a:xfrm>
              <a:off x="1443071" y="9857211"/>
              <a:ext cx="136044" cy="148176"/>
            </a:xfrm>
            <a:prstGeom prst="rect">
              <a:avLst/>
            </a:prstGeom>
            <a:noFill/>
            <a:ln>
              <a:noFill/>
            </a:ln>
          </p:spPr>
        </p:pic>
        <p:pic>
          <p:nvPicPr>
            <p:cNvPr id="153" name="Google Shape;153;p26">
              <a:hlinkClick r:id="rId12"/>
            </p:cNvPr>
            <p:cNvPicPr preferRelativeResize="0"/>
            <p:nvPr/>
          </p:nvPicPr>
          <p:blipFill rotWithShape="1">
            <a:blip r:embed="rId13">
              <a:alphaModFix/>
            </a:blip>
            <a:srcRect t="-8" r="7398" b="10874"/>
            <a:stretch/>
          </p:blipFill>
          <p:spPr>
            <a:xfrm>
              <a:off x="1658997" y="9865950"/>
              <a:ext cx="136043" cy="142598"/>
            </a:xfrm>
            <a:prstGeom prst="rect">
              <a:avLst/>
            </a:prstGeom>
            <a:noFill/>
            <a:ln>
              <a:noFill/>
            </a:ln>
          </p:spPr>
        </p:pic>
        <p:sp>
          <p:nvSpPr>
            <p:cNvPr id="154" name="Google Shape;154;p26"/>
            <p:cNvSpPr txBox="1"/>
            <p:nvPr/>
          </p:nvSpPr>
          <p:spPr>
            <a:xfrm>
              <a:off x="1998225" y="9814650"/>
              <a:ext cx="707100" cy="2316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14">
                    <a:extLst>
                      <a:ext uri="{A12FA001-AC4F-418D-AE19-62706E023703}">
                        <ahyp:hlinkClr xmlns:ahyp="http://schemas.microsoft.com/office/drawing/2018/hyperlinkcolor" val="tx"/>
                      </a:ext>
                    </a:extLst>
                  </a:hlinkClick>
                </a:rPr>
                <a:t>@AIMSED</a:t>
              </a:r>
              <a:endParaRPr sz="900">
                <a:solidFill>
                  <a:srgbClr val="FFFFFF"/>
                </a:solidFill>
                <a:latin typeface="Montserrat ExtraBold"/>
                <a:ea typeface="Montserrat ExtraBold"/>
                <a:cs typeface="Montserrat ExtraBold"/>
                <a:sym typeface="Montserrat ExtraBold"/>
              </a:endParaRPr>
            </a:p>
          </p:txBody>
        </p:sp>
        <p:pic>
          <p:nvPicPr>
            <p:cNvPr id="155" name="Google Shape;155;p26">
              <a:hlinkClick r:id="rId15"/>
            </p:cNvPr>
            <p:cNvPicPr preferRelativeResize="0"/>
            <p:nvPr/>
          </p:nvPicPr>
          <p:blipFill>
            <a:blip r:embed="rId16">
              <a:alphaModFix/>
            </a:blip>
            <a:stretch>
              <a:fillRect/>
            </a:stretch>
          </p:blipFill>
          <p:spPr>
            <a:xfrm>
              <a:off x="1874923" y="9875592"/>
              <a:ext cx="123297" cy="123314"/>
            </a:xfrm>
            <a:prstGeom prst="rect">
              <a:avLst/>
            </a:prstGeom>
            <a:noFill/>
            <a:ln>
              <a:noFill/>
            </a:ln>
          </p:spPr>
        </p:pic>
      </p:grpSp>
      <p:sp>
        <p:nvSpPr>
          <p:cNvPr id="156" name="Google Shape;156;p26"/>
          <p:cNvSpPr txBox="1"/>
          <p:nvPr/>
        </p:nvSpPr>
        <p:spPr>
          <a:xfrm>
            <a:off x="3733800" y="2860109"/>
            <a:ext cx="2462400" cy="10500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1000"/>
              </a:spcAft>
              <a:buNone/>
            </a:pPr>
            <a:r>
              <a:rPr lang="en" sz="1100">
                <a:latin typeface="Muli"/>
                <a:ea typeface="Muli"/>
                <a:cs typeface="Muli"/>
                <a:sym typeface="Muli"/>
              </a:rPr>
              <a:t>Usando la mezcla de burbujas en varios recipientes, agregue diferentes colores de pintura. Haga que el niño sople burbujas en el recipiente con un popote. Presiona el papel en las burbujas y mira lo que puedes crear.</a:t>
            </a:r>
            <a:endParaRPr sz="1100">
              <a:latin typeface="Muli"/>
              <a:ea typeface="Muli"/>
              <a:cs typeface="Muli"/>
              <a:sym typeface="Muli"/>
            </a:endParaRPr>
          </a:p>
        </p:txBody>
      </p:sp>
      <p:sp>
        <p:nvSpPr>
          <p:cNvPr id="157" name="Google Shape;157;p26"/>
          <p:cNvSpPr txBox="1"/>
          <p:nvPr/>
        </p:nvSpPr>
        <p:spPr>
          <a:xfrm>
            <a:off x="510750" y="378225"/>
            <a:ext cx="6750900" cy="687900"/>
          </a:xfrm>
          <a:prstGeom prst="rect">
            <a:avLst/>
          </a:prstGeom>
          <a:noFill/>
          <a:ln w="9525" cap="flat" cmpd="sng">
            <a:solidFill>
              <a:srgbClr val="26B9E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chemeClr val="dk1"/>
                </a:solidFill>
                <a:latin typeface="Montserrat Light"/>
                <a:ea typeface="Montserrat Light"/>
                <a:cs typeface="Montserrat Light"/>
                <a:sym typeface="Montserrat Light"/>
              </a:rPr>
              <a:t>ARTE DE BURBUJAS</a:t>
            </a:r>
            <a:endParaRPr sz="2700">
              <a:solidFill>
                <a:srgbClr val="4752A3"/>
              </a:solidFill>
              <a:latin typeface="Montserrat Light"/>
              <a:ea typeface="Montserrat Light"/>
              <a:cs typeface="Montserrat Light"/>
              <a:sym typeface="Montserrat Light"/>
            </a:endParaRPr>
          </a:p>
        </p:txBody>
      </p:sp>
      <p:sp>
        <p:nvSpPr>
          <p:cNvPr id="158" name="Google Shape;158;p26"/>
          <p:cNvSpPr/>
          <p:nvPr/>
        </p:nvSpPr>
        <p:spPr>
          <a:xfrm>
            <a:off x="609600" y="185575"/>
            <a:ext cx="1037100" cy="339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6">
            <a:hlinkClick r:id="rId17"/>
          </p:cNvPr>
          <p:cNvPicPr preferRelativeResize="0"/>
          <p:nvPr/>
        </p:nvPicPr>
        <p:blipFill>
          <a:blip r:embed="rId18">
            <a:alphaModFix/>
          </a:blip>
          <a:stretch>
            <a:fillRect/>
          </a:stretch>
        </p:blipFill>
        <p:spPr>
          <a:xfrm>
            <a:off x="746760" y="118872"/>
            <a:ext cx="814851" cy="403700"/>
          </a:xfrm>
          <a:prstGeom prst="rect">
            <a:avLst/>
          </a:prstGeom>
          <a:noFill/>
          <a:ln>
            <a:noFill/>
          </a:ln>
        </p:spPr>
      </p:pic>
      <p:sp>
        <p:nvSpPr>
          <p:cNvPr id="160" name="Google Shape;160;p26"/>
          <p:cNvSpPr txBox="1"/>
          <p:nvPr/>
        </p:nvSpPr>
        <p:spPr>
          <a:xfrm>
            <a:off x="5977150" y="968250"/>
            <a:ext cx="1164000" cy="184800"/>
          </a:xfrm>
          <a:prstGeom prst="rect">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200">
                <a:solidFill>
                  <a:schemeClr val="accent1"/>
                </a:solidFill>
                <a:latin typeface="Montserrat ExtraBold"/>
                <a:ea typeface="Montserrat ExtraBold"/>
                <a:cs typeface="Montserrat ExtraBold"/>
                <a:sym typeface="Montserrat ExtraBold"/>
              </a:rPr>
              <a:t>GRADES K+</a:t>
            </a:r>
            <a:endParaRPr sz="1200">
              <a:solidFill>
                <a:schemeClr val="accent1"/>
              </a:solidFill>
              <a:latin typeface="Montserrat ExtraBold"/>
              <a:ea typeface="Montserrat ExtraBold"/>
              <a:cs typeface="Montserrat ExtraBold"/>
              <a:sym typeface="Montserrat ExtraBold"/>
            </a:endParaRPr>
          </a:p>
        </p:txBody>
      </p:sp>
      <p:sp>
        <p:nvSpPr>
          <p:cNvPr id="161" name="Google Shape;161;p26"/>
          <p:cNvSpPr/>
          <p:nvPr/>
        </p:nvSpPr>
        <p:spPr>
          <a:xfrm rot="10800000" flipH="1">
            <a:off x="512100" y="5818692"/>
            <a:ext cx="6748200" cy="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6" descr="Art made from bubbles"/>
          <p:cNvPicPr preferRelativeResize="0"/>
          <p:nvPr/>
        </p:nvPicPr>
        <p:blipFill rotWithShape="1">
          <a:blip r:embed="rId19">
            <a:alphaModFix/>
          </a:blip>
          <a:srcRect l="16441" t="4716" r="6368"/>
          <a:stretch/>
        </p:blipFill>
        <p:spPr>
          <a:xfrm rot="5400000">
            <a:off x="578662" y="2873412"/>
            <a:ext cx="2815925" cy="2645501"/>
          </a:xfrm>
          <a:prstGeom prst="rect">
            <a:avLst/>
          </a:prstGeom>
          <a:noFill/>
          <a:ln w="9525" cap="flat" cmpd="sng">
            <a:solidFill>
              <a:schemeClr val="dk1"/>
            </a:solidFill>
            <a:prstDash val="solid"/>
            <a:round/>
            <a:headEnd type="none" w="sm" len="sm"/>
            <a:tailEnd type="none" w="sm" len="sm"/>
          </a:ln>
        </p:spPr>
      </p:pic>
      <p:sp>
        <p:nvSpPr>
          <p:cNvPr id="163" name="Google Shape;163;p26"/>
          <p:cNvSpPr txBox="1"/>
          <p:nvPr/>
        </p:nvSpPr>
        <p:spPr>
          <a:xfrm>
            <a:off x="3733800" y="3987749"/>
            <a:ext cx="3492900" cy="339900"/>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1000"/>
              </a:spcAft>
              <a:buNone/>
            </a:pPr>
            <a:r>
              <a:rPr lang="en" sz="1100">
                <a:latin typeface="Muli"/>
                <a:ea typeface="Muli"/>
                <a:cs typeface="Muli"/>
                <a:sym typeface="Muli"/>
              </a:rPr>
              <a:t>Escanee el código QR o busque </a:t>
            </a:r>
            <a:r>
              <a:rPr lang="en" sz="1100" i="1" u="sng">
                <a:solidFill>
                  <a:schemeClr val="accent2"/>
                </a:solidFill>
                <a:latin typeface="Muli"/>
                <a:ea typeface="Muli"/>
                <a:cs typeface="Muli"/>
                <a:sym typeface="Muli"/>
                <a:hlinkClick r:id="rId6">
                  <a:extLst>
                    <a:ext uri="{A12FA001-AC4F-418D-AE19-62706E023703}">
                      <ahyp:hlinkClr xmlns:ahyp="http://schemas.microsoft.com/office/drawing/2018/hyperlinkcolor" val="tx"/>
                    </a:ext>
                  </a:extLst>
                </a:hlinkClick>
              </a:rPr>
              <a:t>DIY Soap Bubble Art</a:t>
            </a:r>
            <a:r>
              <a:rPr lang="en" sz="1100">
                <a:latin typeface="Muli"/>
                <a:ea typeface="Muli"/>
                <a:cs typeface="Muli"/>
                <a:sym typeface="Muli"/>
              </a:rPr>
              <a:t> en YouTube para ver un video tutorial.</a:t>
            </a:r>
            <a:endParaRPr sz="1100">
              <a:latin typeface="Muli"/>
              <a:ea typeface="Muli"/>
              <a:cs typeface="Muli"/>
              <a:sym typeface="Muli"/>
            </a:endParaRPr>
          </a:p>
        </p:txBody>
      </p:sp>
      <p:graphicFrame>
        <p:nvGraphicFramePr>
          <p:cNvPr id="164" name="Google Shape;164;p26"/>
          <p:cNvGraphicFramePr/>
          <p:nvPr/>
        </p:nvGraphicFramePr>
        <p:xfrm>
          <a:off x="660075" y="6146480"/>
          <a:ext cx="6510600" cy="3562295"/>
        </p:xfrm>
        <a:graphic>
          <a:graphicData uri="http://schemas.openxmlformats.org/drawingml/2006/table">
            <a:tbl>
              <a:tblPr>
                <a:noFill/>
                <a:tableStyleId>{D7AA76FD-FC5C-41EF-B9ED-CFAC747FDC86}</a:tableStyleId>
              </a:tblPr>
              <a:tblGrid>
                <a:gridCol w="2170200">
                  <a:extLst>
                    <a:ext uri="{9D8B030D-6E8A-4147-A177-3AD203B41FA5}">
                      <a16:colId xmlns:a16="http://schemas.microsoft.com/office/drawing/2014/main" val="20000"/>
                    </a:ext>
                  </a:extLst>
                </a:gridCol>
                <a:gridCol w="2170200">
                  <a:extLst>
                    <a:ext uri="{9D8B030D-6E8A-4147-A177-3AD203B41FA5}">
                      <a16:colId xmlns:a16="http://schemas.microsoft.com/office/drawing/2014/main" val="20001"/>
                    </a:ext>
                  </a:extLst>
                </a:gridCol>
                <a:gridCol w="2170200">
                  <a:extLst>
                    <a:ext uri="{9D8B030D-6E8A-4147-A177-3AD203B41FA5}">
                      <a16:colId xmlns:a16="http://schemas.microsoft.com/office/drawing/2014/main" val="20002"/>
                    </a:ext>
                  </a:extLst>
                </a:gridCol>
              </a:tblGrid>
              <a:tr h="2587000">
                <a:tc>
                  <a:txBody>
                    <a:bodyPr/>
                    <a:lstStyle/>
                    <a:p>
                      <a:pPr marL="0" lvl="0" indent="0" algn="l" rtl="0">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CONCEPTOS CLAVES</a:t>
                      </a:r>
                      <a:endParaRPr sz="1200" b="1">
                        <a:solidFill>
                          <a:srgbClr val="26B9E9"/>
                        </a:solidFill>
                        <a:latin typeface="Muli"/>
                        <a:ea typeface="Muli"/>
                        <a:cs typeface="Muli"/>
                        <a:sym typeface="Muli"/>
                      </a:endParaRPr>
                    </a:p>
                    <a:p>
                      <a:pPr marL="0" lvl="0" indent="0" algn="l" rtl="0">
                        <a:spcBef>
                          <a:spcPts val="1000"/>
                        </a:spcBef>
                        <a:spcAft>
                          <a:spcPts val="0"/>
                        </a:spcAft>
                        <a:buNone/>
                      </a:pPr>
                      <a:r>
                        <a:rPr lang="en" sz="1100" b="1">
                          <a:solidFill>
                            <a:schemeClr val="dk1"/>
                          </a:solidFill>
                          <a:latin typeface="Muli"/>
                          <a:ea typeface="Muli"/>
                          <a:cs typeface="Muli"/>
                          <a:sym typeface="Muli"/>
                        </a:rPr>
                        <a:t>Geometría</a:t>
                      </a:r>
                      <a:br>
                        <a:rPr lang="en" sz="1100" b="1">
                          <a:solidFill>
                            <a:schemeClr val="dk1"/>
                          </a:solidFill>
                          <a:latin typeface="Muli"/>
                          <a:ea typeface="Muli"/>
                          <a:cs typeface="Muli"/>
                          <a:sym typeface="Muli"/>
                        </a:rPr>
                      </a:br>
                      <a:r>
                        <a:rPr lang="en" sz="1100">
                          <a:latin typeface="Muli"/>
                          <a:ea typeface="Muli"/>
                          <a:cs typeface="Muli"/>
                          <a:sym typeface="Muli"/>
                        </a:rPr>
                        <a:t>Formas creadas por las burbujas y las conexiones entre ellas. Superficies curvaturas y convexas.</a:t>
                      </a:r>
                      <a:endParaRPr sz="1100">
                        <a:latin typeface="Muli"/>
                        <a:ea typeface="Muli"/>
                        <a:cs typeface="Muli"/>
                        <a:sym typeface="Muli"/>
                      </a:endParaRPr>
                    </a:p>
                    <a:p>
                      <a:pPr marL="0" lvl="0" indent="0" algn="l" rtl="0">
                        <a:spcBef>
                          <a:spcPts val="600"/>
                        </a:spcBef>
                        <a:spcAft>
                          <a:spcPts val="0"/>
                        </a:spcAft>
                        <a:buNone/>
                      </a:pPr>
                      <a:r>
                        <a:rPr lang="en" sz="1100" b="1">
                          <a:solidFill>
                            <a:schemeClr val="dk1"/>
                          </a:solidFill>
                          <a:latin typeface="Muli"/>
                          <a:ea typeface="Muli"/>
                          <a:cs typeface="Muli"/>
                          <a:sym typeface="Muli"/>
                        </a:rPr>
                        <a:t>Química</a:t>
                      </a:r>
                      <a:br>
                        <a:rPr lang="en" sz="1100" b="1">
                          <a:solidFill>
                            <a:schemeClr val="dk1"/>
                          </a:solidFill>
                          <a:latin typeface="Muli"/>
                          <a:ea typeface="Muli"/>
                          <a:cs typeface="Muli"/>
                          <a:sym typeface="Muli"/>
                        </a:rPr>
                      </a:br>
                      <a:r>
                        <a:rPr lang="en" sz="1100">
                          <a:latin typeface="Muli"/>
                          <a:ea typeface="Muli"/>
                          <a:cs typeface="Muli"/>
                          <a:sym typeface="Muli"/>
                        </a:rPr>
                        <a:t>Diferentes soluciones crean diferentes resultados en las burbujas.</a:t>
                      </a:r>
                      <a:endParaRPr sz="1100">
                        <a:latin typeface="Muli"/>
                        <a:ea typeface="Muli"/>
                        <a:cs typeface="Muli"/>
                        <a:sym typeface="Muli"/>
                      </a:endParaRPr>
                    </a:p>
                    <a:p>
                      <a:pPr marL="0" lvl="0" indent="0" algn="l" rtl="0">
                        <a:spcBef>
                          <a:spcPts val="600"/>
                        </a:spcBef>
                        <a:spcAft>
                          <a:spcPts val="0"/>
                        </a:spcAft>
                        <a:buNone/>
                      </a:pPr>
                      <a:r>
                        <a:rPr lang="en" sz="1100" b="1">
                          <a:solidFill>
                            <a:schemeClr val="dk1"/>
                          </a:solidFill>
                          <a:latin typeface="Muli"/>
                          <a:ea typeface="Muli"/>
                          <a:cs typeface="Muli"/>
                          <a:sym typeface="Muli"/>
                        </a:rPr>
                        <a:t>Arte</a:t>
                      </a:r>
                      <a:br>
                        <a:rPr lang="en" sz="1100" b="1">
                          <a:solidFill>
                            <a:schemeClr val="dk1"/>
                          </a:solidFill>
                          <a:latin typeface="Muli"/>
                          <a:ea typeface="Muli"/>
                          <a:cs typeface="Muli"/>
                          <a:sym typeface="Muli"/>
                        </a:rPr>
                      </a:br>
                      <a:r>
                        <a:rPr lang="en" sz="1100">
                          <a:latin typeface="Muli"/>
                          <a:ea typeface="Muli"/>
                          <a:cs typeface="Muli"/>
                          <a:sym typeface="Muli"/>
                        </a:rPr>
                        <a:t>Colores y medios artísticos</a:t>
                      </a:r>
                      <a:endParaRPr/>
                    </a:p>
                    <a:p>
                      <a:pPr marL="0" lvl="0" indent="0" algn="l" rtl="0">
                        <a:spcBef>
                          <a:spcPts val="600"/>
                        </a:spcBef>
                        <a:spcAft>
                          <a:spcPts val="1000"/>
                        </a:spcAft>
                        <a:buNone/>
                      </a:pPr>
                      <a:endParaRPr sz="1100" b="1">
                        <a:solidFill>
                          <a:schemeClr val="dk1"/>
                        </a:solidFill>
                        <a:latin typeface="Muli"/>
                        <a:ea typeface="Muli"/>
                        <a:cs typeface="Muli"/>
                        <a:sym typeface="Muli"/>
                      </a:endParaRPr>
                    </a:p>
                  </a:txBody>
                  <a:tcPr marL="0" marR="91425" marT="0" marB="0">
                    <a:lnL w="9525" cap="flat" cmpd="sng">
                      <a:solidFill>
                        <a:srgbClr val="4752A3">
                          <a:alpha val="0"/>
                        </a:srgbClr>
                      </a:solidFill>
                      <a:prstDash val="solid"/>
                      <a:round/>
                      <a:headEnd type="none" w="sm" len="sm"/>
                      <a:tailEnd type="none" w="sm" len="sm"/>
                    </a:lnL>
                    <a:lnR w="9525" cap="flat" cmpd="sng">
                      <a:solidFill>
                        <a:srgbClr val="4752A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PREGUNTAS QUE HACER</a:t>
                      </a:r>
                      <a:endParaRPr sz="1200">
                        <a:solidFill>
                          <a:srgbClr val="4752A3"/>
                        </a:solidFill>
                        <a:latin typeface="Montserrat ExtraBold"/>
                        <a:ea typeface="Montserrat ExtraBold"/>
                        <a:cs typeface="Montserrat ExtraBold"/>
                        <a:sym typeface="Montserrat ExtraBold"/>
                      </a:endParaRPr>
                    </a:p>
                    <a:p>
                      <a:pPr marL="228600" lvl="0" indent="-184150" algn="l" rtl="0">
                        <a:lnSpc>
                          <a:spcPct val="100000"/>
                        </a:lnSpc>
                        <a:spcBef>
                          <a:spcPts val="1000"/>
                        </a:spcBef>
                        <a:spcAft>
                          <a:spcPts val="0"/>
                        </a:spcAft>
                        <a:buClr>
                          <a:srgbClr val="4752A3"/>
                        </a:buClr>
                        <a:buSzPts val="1100"/>
                        <a:buFont typeface="Muli"/>
                        <a:buChar char="●"/>
                      </a:pPr>
                      <a:r>
                        <a:rPr lang="en" sz="1100">
                          <a:latin typeface="Muli"/>
                          <a:ea typeface="Muli"/>
                          <a:cs typeface="Muli"/>
                          <a:sym typeface="Muli"/>
                        </a:rPr>
                        <a:t>¿Qué colores ves en las burbujas?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¿Cómo podemos crear burbujas más pequeñas o más grandes?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¿Qué formas ves en las burbujas?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¿Cómo es que crecen las burbujas?</a:t>
                      </a:r>
                      <a:endParaRPr sz="1100">
                        <a:latin typeface="Muli"/>
                        <a:ea typeface="Muli"/>
                        <a:cs typeface="Muli"/>
                        <a:sym typeface="Muli"/>
                      </a:endParaRPr>
                    </a:p>
                    <a:p>
                      <a:pPr marL="0" lvl="0" indent="0" algn="l" rtl="0">
                        <a:lnSpc>
                          <a:spcPct val="100000"/>
                        </a:lnSpc>
                        <a:spcBef>
                          <a:spcPts val="600"/>
                        </a:spcBef>
                        <a:spcAft>
                          <a:spcPts val="600"/>
                        </a:spcAft>
                        <a:buNone/>
                      </a:pPr>
                      <a:endParaRPr sz="1100">
                        <a:latin typeface="Muli"/>
                        <a:ea typeface="Muli"/>
                        <a:cs typeface="Muli"/>
                        <a:sym typeface="Muli"/>
                      </a:endParaRPr>
                    </a:p>
                  </a:txBody>
                  <a:tcPr marL="137150" marR="137150" marT="0" marB="0">
                    <a:lnL w="9525" cap="flat" cmpd="sng">
                      <a:solidFill>
                        <a:srgbClr val="4752A3"/>
                      </a:solidFill>
                      <a:prstDash val="solid"/>
                      <a:round/>
                      <a:headEnd type="none" w="sm" len="sm"/>
                      <a:tailEnd type="none" w="sm" len="sm"/>
                    </a:lnL>
                    <a:lnR w="9525" cap="flat" cmpd="sng">
                      <a:solidFill>
                        <a:srgbClr val="4752A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752A3"/>
                          </a:solidFill>
                          <a:latin typeface="Montserrat ExtraBold"/>
                          <a:ea typeface="Montserrat ExtraBold"/>
                          <a:cs typeface="Montserrat ExtraBold"/>
                          <a:sym typeface="Montserrat ExtraBold"/>
                        </a:rPr>
                        <a:t>COSAS A NOTAR</a:t>
                      </a:r>
                      <a:endParaRPr sz="1200">
                        <a:solidFill>
                          <a:srgbClr val="4752A3"/>
                        </a:solidFill>
                        <a:latin typeface="Montserrat ExtraBold"/>
                        <a:ea typeface="Montserrat ExtraBold"/>
                        <a:cs typeface="Montserrat ExtraBold"/>
                        <a:sym typeface="Montserrat ExtraBold"/>
                      </a:endParaRPr>
                    </a:p>
                    <a:p>
                      <a:pPr marL="228600" lvl="0" indent="-184150" algn="l" rtl="0">
                        <a:lnSpc>
                          <a:spcPct val="100000"/>
                        </a:lnSpc>
                        <a:spcBef>
                          <a:spcPts val="1000"/>
                        </a:spcBef>
                        <a:spcAft>
                          <a:spcPts val="0"/>
                        </a:spcAft>
                        <a:buClr>
                          <a:srgbClr val="4752A3"/>
                        </a:buClr>
                        <a:buSzPts val="1100"/>
                        <a:buFont typeface="Muli"/>
                        <a:buChar char="●"/>
                      </a:pPr>
                      <a:r>
                        <a:rPr lang="en" sz="1100">
                          <a:latin typeface="Muli"/>
                          <a:ea typeface="Muli"/>
                          <a:cs typeface="Muli"/>
                          <a:sym typeface="Muli"/>
                        </a:rPr>
                        <a:t>La emoción del niño por las burbujas y su arte.</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El interés del niño en las burbujas.</a:t>
                      </a:r>
                      <a:endParaRPr sz="1100">
                        <a:latin typeface="Muli"/>
                        <a:ea typeface="Muli"/>
                        <a:cs typeface="Muli"/>
                        <a:sym typeface="Muli"/>
                      </a:endParaRPr>
                    </a:p>
                    <a:p>
                      <a:pPr marL="228600" lvl="0" indent="-184150" algn="l" rtl="0">
                        <a:lnSpc>
                          <a:spcPct val="100000"/>
                        </a:lnSpc>
                        <a:spcBef>
                          <a:spcPts val="600"/>
                        </a:spcBef>
                        <a:spcAft>
                          <a:spcPts val="0"/>
                        </a:spcAft>
                        <a:buClr>
                          <a:srgbClr val="4752A3"/>
                        </a:buClr>
                        <a:buSzPts val="1100"/>
                        <a:buFont typeface="Muli"/>
                        <a:buChar char="●"/>
                      </a:pPr>
                      <a:r>
                        <a:rPr lang="en" sz="1100">
                          <a:latin typeface="Muli"/>
                          <a:ea typeface="Muli"/>
                          <a:cs typeface="Muli"/>
                          <a:sym typeface="Muli"/>
                        </a:rPr>
                        <a:t>Cómo el niño se involucra con las preguntas cuando se le pregunta.</a:t>
                      </a:r>
                      <a:endParaRPr sz="1100">
                        <a:latin typeface="Muli"/>
                        <a:ea typeface="Muli"/>
                        <a:cs typeface="Muli"/>
                        <a:sym typeface="Muli"/>
                      </a:endParaRPr>
                    </a:p>
                    <a:p>
                      <a:pPr marL="228600" lvl="0" indent="-184150" algn="l" rtl="0">
                        <a:lnSpc>
                          <a:spcPct val="100000"/>
                        </a:lnSpc>
                        <a:spcBef>
                          <a:spcPts val="600"/>
                        </a:spcBef>
                        <a:spcAft>
                          <a:spcPts val="600"/>
                        </a:spcAft>
                        <a:buClr>
                          <a:srgbClr val="4752A3"/>
                        </a:buClr>
                        <a:buSzPts val="1100"/>
                        <a:buFont typeface="Muli"/>
                        <a:buChar char="●"/>
                      </a:pPr>
                      <a:r>
                        <a:rPr lang="en" sz="1100">
                          <a:latin typeface="Muli"/>
                          <a:ea typeface="Muli"/>
                          <a:cs typeface="Muli"/>
                          <a:sym typeface="Muli"/>
                        </a:rPr>
                        <a:t>Cómo escoge el niño cosas nuevas para probar.</a:t>
                      </a:r>
                      <a:endParaRPr sz="1100">
                        <a:latin typeface="Muli"/>
                        <a:ea typeface="Muli"/>
                        <a:cs typeface="Muli"/>
                        <a:sym typeface="Muli"/>
                      </a:endParaRPr>
                    </a:p>
                  </a:txBody>
                  <a:tcPr marL="137150" marR="0" marT="0" marB="0">
                    <a:lnL w="9525" cap="flat" cmpd="sng">
                      <a:solidFill>
                        <a:srgbClr val="4752A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5725">
                <a:tc gridSpan="3">
                  <a:txBody>
                    <a:bodyPr/>
                    <a:lstStyle/>
                    <a:p>
                      <a:pPr marL="0" lvl="0" indent="0" algn="l" rtl="0">
                        <a:spcBef>
                          <a:spcPts val="0"/>
                        </a:spcBef>
                        <a:spcAft>
                          <a:spcPts val="0"/>
                        </a:spcAft>
                        <a:buNone/>
                      </a:pPr>
                      <a:endParaRPr sz="600">
                        <a:solidFill>
                          <a:schemeClr val="dk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200">
                          <a:solidFill>
                            <a:schemeClr val="dk1"/>
                          </a:solidFill>
                          <a:latin typeface="Montserrat ExtraBold"/>
                          <a:ea typeface="Montserrat ExtraBold"/>
                          <a:cs typeface="Montserrat ExtraBold"/>
                          <a:sym typeface="Montserrat ExtraBold"/>
                        </a:rPr>
                        <a:t>RECURSOS</a:t>
                      </a:r>
                      <a:endParaRPr sz="1100">
                        <a:latin typeface="Muli"/>
                        <a:ea typeface="Muli"/>
                        <a:cs typeface="Muli"/>
                        <a:sym typeface="Muli"/>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8125">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0">
                            <a:extLst>
                              <a:ext uri="{A12FA001-AC4F-418D-AE19-62706E023703}">
                                <ahyp:hlinkClr xmlns:ahyp="http://schemas.microsoft.com/office/drawing/2018/hyperlinkcolor" val="tx"/>
                              </a:ext>
                            </a:extLst>
                          </a:hlinkClick>
                        </a:rPr>
                        <a:t>AIMS HANDS ONline Webinar</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1">
                            <a:extLst>
                              <a:ext uri="{A12FA001-AC4F-418D-AE19-62706E023703}">
                                <ahyp:hlinkClr xmlns:ahyp="http://schemas.microsoft.com/office/drawing/2018/hyperlinkcolor" val="tx"/>
                              </a:ext>
                            </a:extLst>
                          </a:hlinkClick>
                        </a:rPr>
                        <a:t>DIY Bubble Recipes</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1000"/>
                        </a:spcAft>
                        <a:buNone/>
                      </a:pPr>
                      <a:r>
                        <a:rPr lang="en" sz="1100" u="sng">
                          <a:solidFill>
                            <a:schemeClr val="accent2"/>
                          </a:solidFill>
                          <a:latin typeface="Muli"/>
                          <a:ea typeface="Muli"/>
                          <a:cs typeface="Muli"/>
                          <a:sym typeface="Muli"/>
                          <a:hlinkClick r:id="rId22">
                            <a:extLst>
                              <a:ext uri="{A12FA001-AC4F-418D-AE19-62706E023703}">
                                <ahyp:hlinkClr xmlns:ahyp="http://schemas.microsoft.com/office/drawing/2018/hyperlinkcolor" val="tx"/>
                              </a:ext>
                            </a:extLst>
                          </a:hlinkClick>
                        </a:rPr>
                        <a:t>Bubble Snake Tutorial</a:t>
                      </a:r>
                      <a:endParaRPr>
                        <a:solidFill>
                          <a:schemeClr val="accent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4752A3"/>
      </a:dk1>
      <a:lt1>
        <a:srgbClr val="FFFFFF"/>
      </a:lt1>
      <a:dk2>
        <a:srgbClr val="595959"/>
      </a:dk2>
      <a:lt2>
        <a:srgbClr val="EEEEEE"/>
      </a:lt2>
      <a:accent1>
        <a:srgbClr val="26B9E9"/>
      </a:accent1>
      <a:accent2>
        <a:srgbClr val="B44A9C"/>
      </a:accent2>
      <a:accent3>
        <a:srgbClr val="F6871F"/>
      </a:accent3>
      <a:accent4>
        <a:srgbClr val="EB3429"/>
      </a:accent4>
      <a:accent5>
        <a:srgbClr val="919396"/>
      </a:accent5>
      <a:accent6>
        <a:srgbClr val="26B9E9"/>
      </a:accent6>
      <a:hlink>
        <a:srgbClr val="F687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4752A3"/>
      </a:dk1>
      <a:lt1>
        <a:srgbClr val="FFFFFF"/>
      </a:lt1>
      <a:dk2>
        <a:srgbClr val="595959"/>
      </a:dk2>
      <a:lt2>
        <a:srgbClr val="EEEEEE"/>
      </a:lt2>
      <a:accent1>
        <a:srgbClr val="26B9E9"/>
      </a:accent1>
      <a:accent2>
        <a:srgbClr val="B44A9C"/>
      </a:accent2>
      <a:accent3>
        <a:srgbClr val="26B9E9"/>
      </a:accent3>
      <a:accent4>
        <a:srgbClr val="F6871F"/>
      </a:accent4>
      <a:accent5>
        <a:srgbClr val="919396"/>
      </a:accent5>
      <a:accent6>
        <a:srgbClr val="4752A3"/>
      </a:accent6>
      <a:hlink>
        <a:srgbClr val="B44A9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214D612FCE3B48B3438FB0856801E4" ma:contentTypeVersion="14" ma:contentTypeDescription="Create a new document." ma:contentTypeScope="" ma:versionID="2222da39910a3f9a89481ddcf1304eba">
  <xsd:schema xmlns:xsd="http://www.w3.org/2001/XMLSchema" xmlns:xs="http://www.w3.org/2001/XMLSchema" xmlns:p="http://schemas.microsoft.com/office/2006/metadata/properties" xmlns:ns2="4ae3f3b2-0ada-4e88-ba50-315a31c5ba07" xmlns:ns3="705b290b-649d-4e63-b40a-d874e9293c12" targetNamespace="http://schemas.microsoft.com/office/2006/metadata/properties" ma:root="true" ma:fieldsID="b92990ec12282a51597e5fc1c5b0b7f7" ns2:_="" ns3:_="">
    <xsd:import namespace="4ae3f3b2-0ada-4e88-ba50-315a31c5ba07"/>
    <xsd:import namespace="705b290b-649d-4e63-b40a-d874e9293c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3f3b2-0ada-4e88-ba50-315a31c5b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5b290b-649d-4e63-b40a-d874e9293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8C350-C969-40C7-8D80-FA19A5C02BC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6A9C5B-7B89-4143-832B-A85577A65A91}">
  <ds:schemaRefs>
    <ds:schemaRef ds:uri="http://schemas.microsoft.com/sharepoint/v3/contenttype/forms"/>
  </ds:schemaRefs>
</ds:datastoreItem>
</file>

<file path=customXml/itemProps3.xml><?xml version="1.0" encoding="utf-8"?>
<ds:datastoreItem xmlns:ds="http://schemas.openxmlformats.org/officeDocument/2006/customXml" ds:itemID="{A6026605-9BE7-49A3-853E-5B5C02583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3f3b2-0ada-4e88-ba50-315a31c5ba07"/>
    <ds:schemaRef ds:uri="705b290b-649d-4e63-b40a-d874e9293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Custom</PresentationFormat>
  <Paragraphs>82</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Simple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Kylene Hashimoto</cp:lastModifiedBy>
  <cp:revision>2</cp:revision>
  <dcterms:modified xsi:type="dcterms:W3CDTF">2021-06-16T01:12:31Z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0x01010060214D612FCE3B48B3438FB0856801E4</vt:lpwstr>
  </property>
</Properties>
</file>