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Helvetica Neue" panose="02000503000000020004" pitchFamily="2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jkmbFj66SaYWv19NznJAKdIyAGo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63559"/>
  </p:normalViewPr>
  <p:slideViewPr>
    <p:cSldViewPr snapToGrid="0" snapToObjects="1">
      <p:cViewPr varScale="1">
        <p:scale>
          <a:sx n="68" d="100"/>
          <a:sy n="68" d="100"/>
        </p:scale>
        <p:origin x="228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8" name="Google Shape;5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d9b4b2ab55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d9b4b2ab55_0_7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d9b4b2ab55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d9b4b2ab55_0_7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7" name="Google Shape;17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d7e464a2e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d7e464a2eb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 dirty="0"/>
          </a:p>
        </p:txBody>
      </p:sp>
      <p:sp>
        <p:nvSpPr>
          <p:cNvPr id="192" name="Google Shape;19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dc149dc46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dc149dc468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d4f6b6c53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7" name="Google Shape;207;gd4f6b6c53f_0_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d4f6b6c53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7" name="Google Shape;327;gd4f6b6c53f_0_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d4f195bdc6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6" name="Google Shape;336;gd4f195bdc6_0_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d4f195bdc6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7" name="Google Shape;347;gd4f195bdc6_0_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 dirty="0"/>
          </a:p>
        </p:txBody>
      </p:sp>
      <p:sp>
        <p:nvSpPr>
          <p:cNvPr id="66" name="Google Shape;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d4f195bdc6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9" name="Google Shape;359;gd4f195bdc6_0_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d9b4b2ab55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d9b4b2ab55_0_6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with questions or ideas about any of the information or resources shared in this presentation today.</a:t>
            </a:r>
            <a:endParaRPr dirty="0"/>
          </a:p>
        </p:txBody>
      </p:sp>
      <p:sp>
        <p:nvSpPr>
          <p:cNvPr id="79" name="Google Shape;7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d4f1934f5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9" name="Google Shape;89;gd4f1934f51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d78df07c6c_1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9" name="Google Shape;99;gd78df07c6c_1_13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 dirty="0"/>
          </a:p>
        </p:txBody>
      </p:sp>
      <p:sp>
        <p:nvSpPr>
          <p:cNvPr id="108" name="Google Shape;10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d4f6b6c53f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0" name="Google Shape;120;gd4f6b6c53f_0_2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d4f6b6c53f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2" name="Google Shape;132;gd4f6b6c53f_0_4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d78df07c6c_1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5" name="Google Shape;145;gd78df07c6c_1_15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>
            <a:spLocks noGrp="1"/>
          </p:cNvSpPr>
          <p:nvPr>
            <p:ph type="sldNum" idx="12"/>
          </p:nvPr>
        </p:nvSpPr>
        <p:spPr>
          <a:xfrm>
            <a:off x="11095216" y="6414780"/>
            <a:ext cx="258585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_TEXT" type="vertTx">
  <p:cSld name="VERTICAL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8"/>
          <p:cNvSpPr txBox="1">
            <a:spLocks noGrp="1"/>
          </p:cNvSpPr>
          <p:nvPr>
            <p:ph type="body" idx="1"/>
          </p:nvPr>
        </p:nvSpPr>
        <p:spPr>
          <a:xfrm rot="5400000">
            <a:off x="3920330" y="-1256506"/>
            <a:ext cx="4351339" cy="10515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sldNum" idx="12"/>
          </p:nvPr>
        </p:nvSpPr>
        <p:spPr>
          <a:xfrm>
            <a:off x="11095216" y="6414780"/>
            <a:ext cx="258585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_TITLE_AND_VERTICAL_TEXT" type="vertTitleAndTx">
  <p:cSld name="VERTICAL_TITLE_AND_VERTICAL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9"/>
          <p:cNvSpPr txBox="1">
            <a:spLocks noGrp="1"/>
          </p:cNvSpPr>
          <p:nvPr>
            <p:ph type="title"/>
          </p:nvPr>
        </p:nvSpPr>
        <p:spPr>
          <a:xfrm rot="5400000">
            <a:off x="7133431" y="1956593"/>
            <a:ext cx="5811839" cy="2628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7"/>
            <a:ext cx="5811838" cy="7734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29"/>
          <p:cNvSpPr txBox="1">
            <a:spLocks noGrp="1"/>
          </p:cNvSpPr>
          <p:nvPr>
            <p:ph type="sldNum" idx="12"/>
          </p:nvPr>
        </p:nvSpPr>
        <p:spPr>
          <a:xfrm>
            <a:off x="11095216" y="6414780"/>
            <a:ext cx="258585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ldNum" idx="12"/>
          </p:nvPr>
        </p:nvSpPr>
        <p:spPr>
          <a:xfrm>
            <a:off x="11095216" y="6414780"/>
            <a:ext cx="258585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1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1"/>
          <p:cNvSpPr txBox="1">
            <a:spLocks noGrp="1"/>
          </p:cNvSpPr>
          <p:nvPr>
            <p:ph type="sldNum" idx="12"/>
          </p:nvPr>
        </p:nvSpPr>
        <p:spPr>
          <a:xfrm>
            <a:off x="11095216" y="6414780"/>
            <a:ext cx="258585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2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22"/>
          <p:cNvSpPr txBox="1">
            <a:spLocks noGrp="1"/>
          </p:cNvSpPr>
          <p:nvPr>
            <p:ph type="sldNum" idx="12"/>
          </p:nvPr>
        </p:nvSpPr>
        <p:spPr>
          <a:xfrm>
            <a:off x="11095216" y="6414780"/>
            <a:ext cx="258585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" type="twoObj">
  <p:cSld name="TWO_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23"/>
          <p:cNvSpPr txBox="1">
            <a:spLocks noGrp="1"/>
          </p:cNvSpPr>
          <p:nvPr>
            <p:ph type="sldNum" idx="12"/>
          </p:nvPr>
        </p:nvSpPr>
        <p:spPr>
          <a:xfrm>
            <a:off x="11095216" y="6414780"/>
            <a:ext cx="258585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_WITH_TEXT" type="twoTxTwoObj">
  <p:cSld name="TWO_OBJECTS_WITH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4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4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24"/>
          <p:cNvSpPr txBox="1">
            <a:spLocks noGrp="1"/>
          </p:cNvSpPr>
          <p:nvPr>
            <p:ph type="body" idx="2"/>
          </p:nvPr>
        </p:nvSpPr>
        <p:spPr>
          <a:xfrm>
            <a:off x="839787" y="2505075"/>
            <a:ext cx="51577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24"/>
          <p:cNvSpPr txBox="1">
            <a:spLocks noGrp="1"/>
          </p:cNvSpPr>
          <p:nvPr>
            <p:ph type="sldNum" idx="12"/>
          </p:nvPr>
        </p:nvSpPr>
        <p:spPr>
          <a:xfrm>
            <a:off x="11095216" y="6414780"/>
            <a:ext cx="258585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5"/>
          <p:cNvSpPr txBox="1">
            <a:spLocks noGrp="1"/>
          </p:cNvSpPr>
          <p:nvPr>
            <p:ph type="sldNum" idx="12"/>
          </p:nvPr>
        </p:nvSpPr>
        <p:spPr>
          <a:xfrm>
            <a:off x="11095216" y="6414780"/>
            <a:ext cx="258585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_WITH_CAPTION_TEXT" type="objTx">
  <p:cSld name="OBJECT_WITH_CAPTIO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6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6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2pPr>
            <a:lvl3pPr marL="1371600" lvl="2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3pPr>
            <a:lvl4pPr marL="1828800" lvl="3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4pPr>
            <a:lvl5pPr marL="2286000" lvl="4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6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6"/>
          <p:cNvSpPr txBox="1">
            <a:spLocks noGrp="1"/>
          </p:cNvSpPr>
          <p:nvPr>
            <p:ph type="sldNum" idx="12"/>
          </p:nvPr>
        </p:nvSpPr>
        <p:spPr>
          <a:xfrm>
            <a:off x="11095216" y="6414780"/>
            <a:ext cx="258585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_WITH_CAPTION_TEXT" type="picTx">
  <p:cSld name="PICTURE_WITH_CAPTIO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7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7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sldNum" idx="12"/>
          </p:nvPr>
        </p:nvSpPr>
        <p:spPr>
          <a:xfrm>
            <a:off x="11095216" y="6414780"/>
            <a:ext cx="258585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p18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8"/>
          <p:cNvSpPr txBox="1">
            <a:spLocks noGrp="1"/>
          </p:cNvSpPr>
          <p:nvPr>
            <p:ph type="sldNum" idx="12"/>
          </p:nvPr>
        </p:nvSpPr>
        <p:spPr>
          <a:xfrm>
            <a:off x="11095216" y="6414780"/>
            <a:ext cx="258585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earlymathca.or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arlymathca.or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"/>
          <p:cNvSpPr txBox="1"/>
          <p:nvPr/>
        </p:nvSpPr>
        <p:spPr>
          <a:xfrm>
            <a:off x="1117825" y="1764750"/>
            <a:ext cx="10212600" cy="36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presentation</a:t>
            </a:r>
            <a:r>
              <a:rPr lang="en-US"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will share Early Math Project and Early Math Initiative videos, games, activities, and literature reviews. We will look at ways these resources can be used to support family engagement.</a:t>
            </a:r>
            <a:endParaRPr sz="2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endParaRPr sz="2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/>
              <a:t>While we wait for all participants to join us, </a:t>
            </a:r>
            <a:endParaRPr sz="2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/>
              <a:t>please take this time to gather 20 different </a:t>
            </a:r>
            <a:endParaRPr sz="2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/>
              <a:t>small objects (these can be anything!) for </a:t>
            </a:r>
            <a:endParaRPr sz="2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/>
              <a:t>an upcoming activity.</a:t>
            </a:r>
            <a:endParaRPr sz="2600"/>
          </a:p>
        </p:txBody>
      </p:sp>
      <p:sp>
        <p:nvSpPr>
          <p:cNvPr id="61" name="Google Shape;61;p1"/>
          <p:cNvSpPr txBox="1"/>
          <p:nvPr/>
        </p:nvSpPr>
        <p:spPr>
          <a:xfrm>
            <a:off x="1117827" y="737175"/>
            <a:ext cx="97974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1B8E"/>
              </a:buClr>
              <a:buSzPts val="6000"/>
              <a:buFont typeface="Arial"/>
              <a:buNone/>
            </a:pPr>
            <a:r>
              <a:rPr lang="en-US" sz="5000" b="0" i="0" u="none" strike="noStrike" cap="none">
                <a:solidFill>
                  <a:srgbClr val="311B8E"/>
                </a:solidFill>
                <a:latin typeface="Arial"/>
                <a:ea typeface="Arial"/>
                <a:cs typeface="Arial"/>
                <a:sym typeface="Arial"/>
              </a:rPr>
              <a:t>Welcome to Turn Up the S</a:t>
            </a:r>
            <a:r>
              <a:rPr lang="en-US" sz="5000">
                <a:solidFill>
                  <a:srgbClr val="311B8E"/>
                </a:solidFill>
              </a:rPr>
              <a:t>TEAM</a:t>
            </a:r>
            <a:r>
              <a:rPr lang="en-US" sz="5000" b="0" i="0" u="none" strike="noStrike" cap="none">
                <a:solidFill>
                  <a:srgbClr val="311B8E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 sz="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" name="Google Shape;62;p1" descr="Decorative" title="Early Math Project"/>
          <p:cNvPicPr preferRelativeResize="0"/>
          <p:nvPr/>
        </p:nvPicPr>
        <p:blipFill rotWithShape="1">
          <a:blip r:embed="rId3">
            <a:alphaModFix/>
          </a:blip>
          <a:srcRect r="3350"/>
          <a:stretch/>
        </p:blipFill>
        <p:spPr>
          <a:xfrm>
            <a:off x="7470825" y="2966350"/>
            <a:ext cx="3859600" cy="3276525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"/>
          <p:cNvSpPr txBox="1"/>
          <p:nvPr/>
        </p:nvSpPr>
        <p:spPr>
          <a:xfrm>
            <a:off x="1177075" y="5872574"/>
            <a:ext cx="556181" cy="31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1D92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351D92"/>
                </a:solidFill>
                <a:latin typeface="Arial"/>
                <a:ea typeface="Arial"/>
                <a:cs typeface="Arial"/>
                <a:sym typeface="Arial"/>
              </a:rPr>
              <a:t>2021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gd9b4b2ab55_0_75" descr="Image of side 2 of a Count Play Explore Issue" title="Count Play Explore Iss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4075" y="1218775"/>
            <a:ext cx="3974571" cy="503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gd9b4b2ab55_0_75" descr="Image of side 1 of a Count Play Explore Issue" title="Count Play Explore Issu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99750" y="1301000"/>
            <a:ext cx="3735556" cy="4870251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gd9b4b2ab55_0_75"/>
          <p:cNvSpPr txBox="1"/>
          <p:nvPr/>
        </p:nvSpPr>
        <p:spPr>
          <a:xfrm>
            <a:off x="775125" y="517275"/>
            <a:ext cx="56625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chemeClr val="dk1"/>
                </a:solidFill>
              </a:rPr>
              <a:t>Count Play Explore Issues</a:t>
            </a:r>
            <a:endParaRPr/>
          </a:p>
        </p:txBody>
      </p:sp>
      <p:grpSp>
        <p:nvGrpSpPr>
          <p:cNvPr id="160" name="Google Shape;160;gd9b4b2ab55_0_75"/>
          <p:cNvGrpSpPr/>
          <p:nvPr/>
        </p:nvGrpSpPr>
        <p:grpSpPr>
          <a:xfrm>
            <a:off x="504010" y="6163498"/>
            <a:ext cx="11315050" cy="597114"/>
            <a:chOff x="0" y="0"/>
            <a:chExt cx="11315050" cy="597114"/>
          </a:xfrm>
        </p:grpSpPr>
        <p:sp>
          <p:nvSpPr>
            <p:cNvPr id="161" name="Google Shape;161;gd9b4b2ab55_0_75"/>
            <p:cNvSpPr txBox="1"/>
            <p:nvPr/>
          </p:nvSpPr>
          <p:spPr>
            <a:xfrm>
              <a:off x="662616" y="241614"/>
              <a:ext cx="1759800" cy="35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Early Math Project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62" name="Google Shape;162;gd9b4b2ab55_0_75" descr="image1.jpg"/>
            <p:cNvPicPr preferRelativeResize="0"/>
            <p:nvPr/>
          </p:nvPicPr>
          <p:blipFill rotWithShape="1">
            <a:blip r:embed="rId5">
              <a:alphaModFix/>
            </a:blip>
            <a:srcRect b="23395"/>
            <a:stretch/>
          </p:blipFill>
          <p:spPr>
            <a:xfrm>
              <a:off x="0" y="0"/>
              <a:ext cx="630992" cy="4892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3" name="Google Shape;163;gd9b4b2ab55_0_75"/>
            <p:cNvSpPr txBox="1"/>
            <p:nvPr/>
          </p:nvSpPr>
          <p:spPr>
            <a:xfrm>
              <a:off x="10543750" y="237318"/>
              <a:ext cx="7713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2021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gd9b4b2ab55_0_78" descr="An example of part of the Count Play Explore issue. The explore section for babies, toddlers, and preschoolers" title="Babies, Toddlers, and Preschoolers Explor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5002" y="3821523"/>
            <a:ext cx="9581500" cy="234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gd9b4b2ab55_0_78"/>
          <p:cNvSpPr txBox="1"/>
          <p:nvPr/>
        </p:nvSpPr>
        <p:spPr>
          <a:xfrm>
            <a:off x="1112750" y="1885300"/>
            <a:ext cx="85830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Age Ranges </a:t>
            </a:r>
            <a:endParaRPr sz="24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Babies						Kindergarteners               Toddlers						Elementary School Kids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	Preschoolers</a:t>
            </a:r>
            <a:endParaRPr/>
          </a:p>
        </p:txBody>
      </p:sp>
      <p:sp>
        <p:nvSpPr>
          <p:cNvPr id="170" name="Google Shape;170;gd9b4b2ab55_0_78"/>
          <p:cNvSpPr txBox="1"/>
          <p:nvPr/>
        </p:nvSpPr>
        <p:spPr>
          <a:xfrm>
            <a:off x="1112750" y="972200"/>
            <a:ext cx="62274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chemeClr val="dk1"/>
                </a:solidFill>
              </a:rPr>
              <a:t>Count Play Explore Issues</a:t>
            </a:r>
            <a:endParaRPr/>
          </a:p>
        </p:txBody>
      </p:sp>
      <p:grpSp>
        <p:nvGrpSpPr>
          <p:cNvPr id="171" name="Google Shape;171;gd9b4b2ab55_0_78"/>
          <p:cNvGrpSpPr/>
          <p:nvPr/>
        </p:nvGrpSpPr>
        <p:grpSpPr>
          <a:xfrm>
            <a:off x="504010" y="6163498"/>
            <a:ext cx="11315050" cy="597114"/>
            <a:chOff x="0" y="0"/>
            <a:chExt cx="11315050" cy="597114"/>
          </a:xfrm>
        </p:grpSpPr>
        <p:sp>
          <p:nvSpPr>
            <p:cNvPr id="172" name="Google Shape;172;gd9b4b2ab55_0_78"/>
            <p:cNvSpPr txBox="1"/>
            <p:nvPr/>
          </p:nvSpPr>
          <p:spPr>
            <a:xfrm>
              <a:off x="662616" y="241614"/>
              <a:ext cx="1759800" cy="35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Early Math Project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73" name="Google Shape;173;gd9b4b2ab55_0_78" descr="image1.jpg"/>
            <p:cNvPicPr preferRelativeResize="0"/>
            <p:nvPr/>
          </p:nvPicPr>
          <p:blipFill rotWithShape="1">
            <a:blip r:embed="rId4">
              <a:alphaModFix/>
            </a:blip>
            <a:srcRect b="23395"/>
            <a:stretch/>
          </p:blipFill>
          <p:spPr>
            <a:xfrm>
              <a:off x="0" y="0"/>
              <a:ext cx="630992" cy="4892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4" name="Google Shape;174;gd9b4b2ab55_0_78"/>
            <p:cNvSpPr txBox="1"/>
            <p:nvPr/>
          </p:nvSpPr>
          <p:spPr>
            <a:xfrm>
              <a:off x="10543750" y="237318"/>
              <a:ext cx="7713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2021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"/>
          <p:cNvSpPr txBox="1">
            <a:spLocks noGrp="1"/>
          </p:cNvSpPr>
          <p:nvPr>
            <p:ph type="title"/>
          </p:nvPr>
        </p:nvSpPr>
        <p:spPr>
          <a:xfrm>
            <a:off x="838200" y="2207175"/>
            <a:ext cx="10526100" cy="18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 fontScale="9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4000">
                <a:latin typeface="Arial"/>
                <a:ea typeface="Arial"/>
                <a:cs typeface="Arial"/>
                <a:sym typeface="Arial"/>
              </a:rPr>
              <a:t> Activity Time! Let’s try it out</a:t>
            </a:r>
            <a:endParaRPr sz="40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40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4000">
                <a:latin typeface="Arial"/>
                <a:ea typeface="Arial"/>
                <a:cs typeface="Arial"/>
                <a:sym typeface="Arial"/>
              </a:rPr>
              <a:t>Sort It Out!</a:t>
            </a:r>
            <a:endParaRPr sz="40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4000">
                <a:latin typeface="Arial"/>
                <a:ea typeface="Arial"/>
                <a:cs typeface="Arial"/>
                <a:sym typeface="Arial"/>
              </a:rPr>
              <a:t>We will be sharing at this Padlet Link:</a:t>
            </a:r>
            <a:endParaRPr sz="40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40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xxx</a:t>
            </a:r>
            <a:endParaRPr sz="4000">
              <a:solidFill>
                <a:srgbClr val="FF2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0" name="Google Shape;180;p8"/>
          <p:cNvGrpSpPr/>
          <p:nvPr/>
        </p:nvGrpSpPr>
        <p:grpSpPr>
          <a:xfrm>
            <a:off x="504010" y="5972998"/>
            <a:ext cx="11314969" cy="597217"/>
            <a:chOff x="0" y="0"/>
            <a:chExt cx="11314968" cy="597215"/>
          </a:xfrm>
        </p:grpSpPr>
        <p:sp>
          <p:nvSpPr>
            <p:cNvPr id="181" name="Google Shape;181;p8"/>
            <p:cNvSpPr txBox="1"/>
            <p:nvPr/>
          </p:nvSpPr>
          <p:spPr>
            <a:xfrm>
              <a:off x="662616" y="241614"/>
              <a:ext cx="1759859" cy="3556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Early Math Project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82" name="Google Shape;182;p8" descr="image1.jpg"/>
            <p:cNvPicPr preferRelativeResize="0"/>
            <p:nvPr/>
          </p:nvPicPr>
          <p:blipFill rotWithShape="1">
            <a:blip r:embed="rId3">
              <a:alphaModFix/>
            </a:blip>
            <a:srcRect b="23395"/>
            <a:stretch/>
          </p:blipFill>
          <p:spPr>
            <a:xfrm>
              <a:off x="0" y="0"/>
              <a:ext cx="630992" cy="4892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3" name="Google Shape;183;p8"/>
            <p:cNvSpPr txBox="1"/>
            <p:nvPr/>
          </p:nvSpPr>
          <p:spPr>
            <a:xfrm>
              <a:off x="10543750" y="237318"/>
              <a:ext cx="771218" cy="3133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2021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d7e464a2eb_0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45675" tIns="45675" rIns="45675" bIns="456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Arial"/>
                <a:ea typeface="Arial"/>
                <a:cs typeface="Arial"/>
                <a:sym typeface="Arial"/>
              </a:rPr>
              <a:t>Using Padlet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gd7e464a2eb_0_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45675" tIns="45675" rIns="45675" bIns="45675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oogle Shape;194;p9"/>
          <p:cNvGrpSpPr/>
          <p:nvPr/>
        </p:nvGrpSpPr>
        <p:grpSpPr>
          <a:xfrm>
            <a:off x="504010" y="6163498"/>
            <a:ext cx="11314969" cy="597217"/>
            <a:chOff x="0" y="0"/>
            <a:chExt cx="11314968" cy="597215"/>
          </a:xfrm>
        </p:grpSpPr>
        <p:sp>
          <p:nvSpPr>
            <p:cNvPr id="195" name="Google Shape;195;p9"/>
            <p:cNvSpPr txBox="1"/>
            <p:nvPr/>
          </p:nvSpPr>
          <p:spPr>
            <a:xfrm>
              <a:off x="662616" y="241614"/>
              <a:ext cx="1759859" cy="3556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Early Math Project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96" name="Google Shape;196;p9" descr="image1.jpg"/>
            <p:cNvPicPr preferRelativeResize="0"/>
            <p:nvPr/>
          </p:nvPicPr>
          <p:blipFill rotWithShape="1">
            <a:blip r:embed="rId3">
              <a:alphaModFix/>
            </a:blip>
            <a:srcRect b="23395"/>
            <a:stretch/>
          </p:blipFill>
          <p:spPr>
            <a:xfrm>
              <a:off x="0" y="0"/>
              <a:ext cx="630992" cy="4892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7" name="Google Shape;197;p9"/>
            <p:cNvSpPr txBox="1"/>
            <p:nvPr/>
          </p:nvSpPr>
          <p:spPr>
            <a:xfrm>
              <a:off x="10543750" y="237318"/>
              <a:ext cx="771218" cy="3133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2021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8" name="Google Shape;198;p9" descr="Image of part of the instructions for Sort It Out" title="Sort it Out Instruction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1625" y="239825"/>
            <a:ext cx="9932302" cy="808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dc149dc468_0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45675" tIns="45675" rIns="45675" bIns="456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Arial"/>
                <a:ea typeface="Arial"/>
                <a:cs typeface="Arial"/>
                <a:sym typeface="Arial"/>
              </a:rPr>
              <a:t>Reflection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gdc149dc468_0_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45675" tIns="45675" rIns="45675" bIns="45675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gd4f6b6c53f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565588" flipH="1">
            <a:off x="5543572" y="-2195528"/>
            <a:ext cx="4713254" cy="82243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0" name="Google Shape;210;gd4f6b6c53f_0_1"/>
          <p:cNvGrpSpPr/>
          <p:nvPr/>
        </p:nvGrpSpPr>
        <p:grpSpPr>
          <a:xfrm>
            <a:off x="504010" y="6163498"/>
            <a:ext cx="11315050" cy="597114"/>
            <a:chOff x="0" y="0"/>
            <a:chExt cx="11315050" cy="597114"/>
          </a:xfrm>
        </p:grpSpPr>
        <p:sp>
          <p:nvSpPr>
            <p:cNvPr id="211" name="Google Shape;211;gd4f6b6c53f_0_1"/>
            <p:cNvSpPr txBox="1"/>
            <p:nvPr/>
          </p:nvSpPr>
          <p:spPr>
            <a:xfrm>
              <a:off x="662616" y="241614"/>
              <a:ext cx="1759800" cy="35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Early Math Project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12" name="Google Shape;212;gd4f6b6c53f_0_1" descr="image1.jpg"/>
            <p:cNvPicPr preferRelativeResize="0"/>
            <p:nvPr/>
          </p:nvPicPr>
          <p:blipFill rotWithShape="1">
            <a:blip r:embed="rId4">
              <a:alphaModFix/>
            </a:blip>
            <a:srcRect b="23395"/>
            <a:stretch/>
          </p:blipFill>
          <p:spPr>
            <a:xfrm>
              <a:off x="0" y="0"/>
              <a:ext cx="630992" cy="4892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gd4f6b6c53f_0_1"/>
            <p:cNvSpPr txBox="1"/>
            <p:nvPr/>
          </p:nvSpPr>
          <p:spPr>
            <a:xfrm>
              <a:off x="10543750" y="237318"/>
              <a:ext cx="7713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2021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gd4f6b6c53f_0_1"/>
          <p:cNvGrpSpPr/>
          <p:nvPr/>
        </p:nvGrpSpPr>
        <p:grpSpPr>
          <a:xfrm rot="-543803">
            <a:off x="415485" y="2488905"/>
            <a:ext cx="4312179" cy="3726672"/>
            <a:chOff x="9" y="2"/>
            <a:chExt cx="2143532" cy="1710710"/>
          </a:xfrm>
        </p:grpSpPr>
        <p:grpSp>
          <p:nvGrpSpPr>
            <p:cNvPr id="215" name="Google Shape;215;gd4f6b6c53f_0_1"/>
            <p:cNvGrpSpPr/>
            <p:nvPr/>
          </p:nvGrpSpPr>
          <p:grpSpPr>
            <a:xfrm rot="789726" flipH="1">
              <a:off x="423432" y="793108"/>
              <a:ext cx="159889" cy="161604"/>
              <a:chOff x="-1" y="-1"/>
              <a:chExt cx="159894" cy="161609"/>
            </a:xfrm>
          </p:grpSpPr>
          <p:grpSp>
            <p:nvGrpSpPr>
              <p:cNvPr id="216" name="Google Shape;216;gd4f6b6c53f_0_1"/>
              <p:cNvGrpSpPr/>
              <p:nvPr/>
            </p:nvGrpSpPr>
            <p:grpSpPr>
              <a:xfrm rot="438800">
                <a:off x="41235" y="72320"/>
                <a:ext cx="90078" cy="72674"/>
                <a:chOff x="-1" y="-1"/>
                <a:chExt cx="90075" cy="72671"/>
              </a:xfrm>
            </p:grpSpPr>
            <p:sp>
              <p:nvSpPr>
                <p:cNvPr id="217" name="Google Shape;217;gd4f6b6c53f_0_1"/>
                <p:cNvSpPr/>
                <p:nvPr/>
              </p:nvSpPr>
              <p:spPr>
                <a:xfrm>
                  <a:off x="-1" y="-1"/>
                  <a:ext cx="86778" cy="723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0" y="12350"/>
                      </a:moveTo>
                      <a:lnTo>
                        <a:pt x="12138" y="0"/>
                      </a:lnTo>
                      <a:lnTo>
                        <a:pt x="21600" y="21600"/>
                      </a:lnTo>
                    </a:path>
                  </a:pathLst>
                </a:custGeom>
                <a:noFill/>
                <a:ln w="9525" cap="flat" cmpd="sng">
                  <a:solidFill>
                    <a:srgbClr val="000000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  <p:txBody>
                <a:bodyPr spcFirstLastPara="1" wrap="square" lIns="50800" tIns="50800" rIns="50800" bIns="508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Helvetica Neue"/>
                    <a:buNone/>
                  </a:pPr>
                  <a:endParaRPr sz="1100" b="0" i="0" u="none" strike="noStrike" cap="none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218" name="Google Shape;218;gd4f6b6c53f_0_1"/>
                <p:cNvSpPr/>
                <p:nvPr/>
              </p:nvSpPr>
              <p:spPr>
                <a:xfrm>
                  <a:off x="18896" y="28608"/>
                  <a:ext cx="44874" cy="35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0" y="15535"/>
                      </a:moveTo>
                      <a:lnTo>
                        <a:pt x="9428" y="0"/>
                      </a:lnTo>
                      <a:lnTo>
                        <a:pt x="21600" y="21600"/>
                      </a:lnTo>
                    </a:path>
                  </a:pathLst>
                </a:custGeom>
                <a:noFill/>
                <a:ln w="9525" cap="flat" cmpd="sng">
                  <a:solidFill>
                    <a:srgbClr val="000000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  <p:txBody>
                <a:bodyPr spcFirstLastPara="1" wrap="square" lIns="50800" tIns="50800" rIns="50800" bIns="508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Helvetica Neue"/>
                    <a:buNone/>
                  </a:pPr>
                  <a:endParaRPr sz="1100" b="0" i="0" u="none" strike="noStrike" cap="none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cxnSp>
              <p:nvCxnSpPr>
                <p:cNvPr id="219" name="Google Shape;219;gd4f6b6c53f_0_1"/>
                <p:cNvCxnSpPr/>
                <p:nvPr/>
              </p:nvCxnSpPr>
              <p:spPr>
                <a:xfrm>
                  <a:off x="66374" y="970"/>
                  <a:ext cx="23700" cy="71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220" name="Google Shape;220;gd4f6b6c53f_0_1"/>
              <p:cNvSpPr/>
              <p:nvPr/>
            </p:nvSpPr>
            <p:spPr>
              <a:xfrm>
                <a:off x="29119" y="42470"/>
                <a:ext cx="113238" cy="112437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386" extrusionOk="0">
                    <a:moveTo>
                      <a:pt x="0" y="11270"/>
                    </a:moveTo>
                    <a:cubicBezTo>
                      <a:pt x="936" y="9247"/>
                      <a:pt x="2219" y="7401"/>
                      <a:pt x="3791" y="5818"/>
                    </a:cubicBezTo>
                    <a:cubicBezTo>
                      <a:pt x="7688" y="1892"/>
                      <a:pt x="13063" y="-214"/>
                      <a:pt x="18597" y="17"/>
                    </a:cubicBezTo>
                    <a:lnTo>
                      <a:pt x="21600" y="2138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50800" tIns="50800" rIns="50800" bIns="508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Helvetica Neue"/>
                  <a:buNone/>
                </a:pPr>
                <a:endParaRPr sz="1100" b="0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221" name="Google Shape;221;gd4f6b6c53f_0_1"/>
              <p:cNvSpPr/>
              <p:nvPr/>
            </p:nvSpPr>
            <p:spPr>
              <a:xfrm>
                <a:off x="-1" y="-1"/>
                <a:ext cx="159894" cy="161609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512" extrusionOk="0">
                    <a:moveTo>
                      <a:pt x="0" y="13533"/>
                    </a:moveTo>
                    <a:cubicBezTo>
                      <a:pt x="1674" y="9582"/>
                      <a:pt x="4481" y="6198"/>
                      <a:pt x="8077" y="3796"/>
                    </a:cubicBezTo>
                    <a:cubicBezTo>
                      <a:pt x="11909" y="1237"/>
                      <a:pt x="16453" y="-88"/>
                      <a:pt x="21081" y="5"/>
                    </a:cubicBezTo>
                    <a:lnTo>
                      <a:pt x="21600" y="21512"/>
                    </a:lnTo>
                    <a:cubicBezTo>
                      <a:pt x="18583" y="20188"/>
                      <a:pt x="15531" y="18941"/>
                      <a:pt x="12448" y="17773"/>
                    </a:cubicBezTo>
                    <a:cubicBezTo>
                      <a:pt x="8349" y="16219"/>
                      <a:pt x="4197" y="14805"/>
                      <a:pt x="0" y="13533"/>
                    </a:cubicBezTo>
                    <a:close/>
                  </a:path>
                </a:pathLst>
              </a:custGeom>
              <a:noFill/>
              <a:ln w="25400" cap="flat" cmpd="sng">
                <a:solidFill>
                  <a:srgbClr val="000000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50800" tIns="50800" rIns="50800" bIns="508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Helvetica Neue"/>
                  <a:buNone/>
                </a:pPr>
                <a:endParaRPr sz="1100" b="0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p:grpSp>
        <p:grpSp>
          <p:nvGrpSpPr>
            <p:cNvPr id="222" name="Google Shape;222;gd4f6b6c53f_0_1"/>
            <p:cNvGrpSpPr/>
            <p:nvPr/>
          </p:nvGrpSpPr>
          <p:grpSpPr>
            <a:xfrm>
              <a:off x="866859" y="2"/>
              <a:ext cx="1276681" cy="1710710"/>
              <a:chOff x="-2" y="2"/>
              <a:chExt cx="1276681" cy="1710710"/>
            </a:xfrm>
          </p:grpSpPr>
          <p:grpSp>
            <p:nvGrpSpPr>
              <p:cNvPr id="223" name="Google Shape;223;gd4f6b6c53f_0_1"/>
              <p:cNvGrpSpPr/>
              <p:nvPr/>
            </p:nvGrpSpPr>
            <p:grpSpPr>
              <a:xfrm rot="1172847">
                <a:off x="934818" y="745359"/>
                <a:ext cx="312834" cy="227403"/>
                <a:chOff x="0" y="0"/>
                <a:chExt cx="312822" cy="227394"/>
              </a:xfrm>
            </p:grpSpPr>
            <p:sp>
              <p:nvSpPr>
                <p:cNvPr id="224" name="Google Shape;224;gd4f6b6c53f_0_1"/>
                <p:cNvSpPr/>
                <p:nvPr/>
              </p:nvSpPr>
              <p:spPr>
                <a:xfrm>
                  <a:off x="0" y="0"/>
                  <a:ext cx="312822" cy="227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0" y="12558"/>
                      </a:moveTo>
                      <a:lnTo>
                        <a:pt x="15128" y="0"/>
                      </a:lnTo>
                      <a:lnTo>
                        <a:pt x="12224" y="9315"/>
                      </a:lnTo>
                      <a:lnTo>
                        <a:pt x="21600" y="11150"/>
                      </a:lnTo>
                      <a:lnTo>
                        <a:pt x="4517" y="21600"/>
                      </a:lnTo>
                      <a:lnTo>
                        <a:pt x="0" y="125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400" cap="flat" cmpd="sng">
                  <a:solidFill>
                    <a:srgbClr val="000000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  <p:txBody>
                <a:bodyPr spcFirstLastPara="1" wrap="square" lIns="50800" tIns="50800" rIns="50800" bIns="508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Helvetica Neue"/>
                    <a:buNone/>
                  </a:pPr>
                  <a:endParaRPr sz="1100" b="0" i="0" u="none" strike="noStrike" cap="none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cxnSp>
              <p:nvCxnSpPr>
                <p:cNvPr id="225" name="Google Shape;225;gd4f6b6c53f_0_1"/>
                <p:cNvCxnSpPr/>
                <p:nvPr/>
              </p:nvCxnSpPr>
              <p:spPr>
                <a:xfrm>
                  <a:off x="25010" y="124270"/>
                  <a:ext cx="76800" cy="84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</p:cxnSp>
            <p:cxnSp>
              <p:nvCxnSpPr>
                <p:cNvPr id="226" name="Google Shape;226;gd4f6b6c53f_0_1"/>
                <p:cNvCxnSpPr/>
                <p:nvPr/>
              </p:nvCxnSpPr>
              <p:spPr>
                <a:xfrm>
                  <a:off x="55953" y="104879"/>
                  <a:ext cx="62700" cy="98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</p:cxnSp>
            <p:cxnSp>
              <p:nvCxnSpPr>
                <p:cNvPr id="227" name="Google Shape;227;gd4f6b6c53f_0_1"/>
                <p:cNvCxnSpPr/>
                <p:nvPr/>
              </p:nvCxnSpPr>
              <p:spPr>
                <a:xfrm>
                  <a:off x="85521" y="84720"/>
                  <a:ext cx="66300" cy="1011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</p:cxnSp>
            <p:cxnSp>
              <p:nvCxnSpPr>
                <p:cNvPr id="228" name="Google Shape;228;gd4f6b6c53f_0_1"/>
                <p:cNvCxnSpPr/>
                <p:nvPr/>
              </p:nvCxnSpPr>
              <p:spPr>
                <a:xfrm>
                  <a:off x="110368" y="69659"/>
                  <a:ext cx="66900" cy="109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29" name="Google Shape;229;gd4f6b6c53f_0_1"/>
              <p:cNvGrpSpPr/>
              <p:nvPr/>
            </p:nvGrpSpPr>
            <p:grpSpPr>
              <a:xfrm rot="-1584218">
                <a:off x="640366" y="78881"/>
                <a:ext cx="146667" cy="156365"/>
                <a:chOff x="-1" y="-1"/>
                <a:chExt cx="146664" cy="156362"/>
              </a:xfrm>
            </p:grpSpPr>
            <p:grpSp>
              <p:nvGrpSpPr>
                <p:cNvPr id="230" name="Google Shape;230;gd4f6b6c53f_0_1"/>
                <p:cNvGrpSpPr/>
                <p:nvPr/>
              </p:nvGrpSpPr>
              <p:grpSpPr>
                <a:xfrm rot="438800">
                  <a:off x="36473" y="63803"/>
                  <a:ext cx="84468" cy="68412"/>
                  <a:chOff x="0" y="0"/>
                  <a:chExt cx="84465" cy="68410"/>
                </a:xfrm>
              </p:grpSpPr>
              <p:sp>
                <p:nvSpPr>
                  <p:cNvPr id="231" name="Google Shape;231;gd4f6b6c53f_0_1"/>
                  <p:cNvSpPr/>
                  <p:nvPr/>
                </p:nvSpPr>
                <p:spPr>
                  <a:xfrm>
                    <a:off x="0" y="0"/>
                    <a:ext cx="81432" cy="67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00" h="21600" extrusionOk="0">
                        <a:moveTo>
                          <a:pt x="0" y="12350"/>
                        </a:moveTo>
                        <a:lnTo>
                          <a:pt x="12138" y="0"/>
                        </a:lnTo>
                        <a:lnTo>
                          <a:pt x="21600" y="21600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miter lim="400000"/>
                    <a:headEnd type="none" w="sm" len="sm"/>
                    <a:tailEnd type="none" w="sm" len="sm"/>
                  </a:ln>
                </p:spPr>
                <p:txBody>
                  <a:bodyPr spcFirstLastPara="1" wrap="square" lIns="50800" tIns="50800" rIns="50800" bIns="508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100"/>
                      <a:buFont typeface="Helvetica Neue"/>
                      <a:buNone/>
                    </a:pPr>
                    <a:endParaRPr sz="1100" b="0" i="0" u="none" strike="noStrike" cap="none">
                      <a:solidFill>
                        <a:srgbClr val="000000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endParaRPr>
                  </a:p>
                </p:txBody>
              </p:sp>
              <p:sp>
                <p:nvSpPr>
                  <p:cNvPr id="232" name="Google Shape;232;gd4f6b6c53f_0_1"/>
                  <p:cNvSpPr/>
                  <p:nvPr/>
                </p:nvSpPr>
                <p:spPr>
                  <a:xfrm>
                    <a:off x="17726" y="26837"/>
                    <a:ext cx="42120" cy="331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00" h="21600" extrusionOk="0">
                        <a:moveTo>
                          <a:pt x="0" y="15535"/>
                        </a:moveTo>
                        <a:lnTo>
                          <a:pt x="9428" y="0"/>
                        </a:lnTo>
                        <a:lnTo>
                          <a:pt x="21600" y="21600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miter lim="400000"/>
                    <a:headEnd type="none" w="sm" len="sm"/>
                    <a:tailEnd type="none" w="sm" len="sm"/>
                  </a:ln>
                </p:spPr>
                <p:txBody>
                  <a:bodyPr spcFirstLastPara="1" wrap="square" lIns="50800" tIns="50800" rIns="50800" bIns="508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100"/>
                      <a:buFont typeface="Helvetica Neue"/>
                      <a:buNone/>
                    </a:pPr>
                    <a:endParaRPr sz="1100" b="0" i="0" u="none" strike="noStrike" cap="none">
                      <a:solidFill>
                        <a:srgbClr val="000000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endParaRPr>
                  </a:p>
                </p:txBody>
              </p:sp>
              <p:cxnSp>
                <p:nvCxnSpPr>
                  <p:cNvPr id="233" name="Google Shape;233;gd4f6b6c53f_0_1"/>
                  <p:cNvCxnSpPr/>
                  <p:nvPr/>
                </p:nvCxnSpPr>
                <p:spPr>
                  <a:xfrm>
                    <a:off x="62265" y="910"/>
                    <a:ext cx="22200" cy="675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miter lim="400000"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234" name="Google Shape;234;gd4f6b6c53f_0_1"/>
                <p:cNvSpPr/>
                <p:nvPr/>
              </p:nvSpPr>
              <p:spPr>
                <a:xfrm>
                  <a:off x="25121" y="35804"/>
                  <a:ext cx="106218" cy="1054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386" extrusionOk="0">
                      <a:moveTo>
                        <a:pt x="0" y="11270"/>
                      </a:moveTo>
                      <a:cubicBezTo>
                        <a:pt x="936" y="9247"/>
                        <a:pt x="2219" y="7401"/>
                        <a:pt x="3791" y="5818"/>
                      </a:cubicBezTo>
                      <a:cubicBezTo>
                        <a:pt x="7688" y="1892"/>
                        <a:pt x="13063" y="-214"/>
                        <a:pt x="18597" y="17"/>
                      </a:cubicBezTo>
                      <a:lnTo>
                        <a:pt x="21600" y="21386"/>
                      </a:lnTo>
                    </a:path>
                  </a:pathLst>
                </a:custGeom>
                <a:noFill/>
                <a:ln w="9525" cap="flat" cmpd="sng">
                  <a:solidFill>
                    <a:srgbClr val="000000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  <p:txBody>
                <a:bodyPr spcFirstLastPara="1" wrap="square" lIns="50800" tIns="50800" rIns="50800" bIns="508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Helvetica Neue"/>
                    <a:buNone/>
                  </a:pPr>
                  <a:endParaRPr sz="1100" b="0" i="0" u="none" strike="noStrike" cap="none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235" name="Google Shape;235;gd4f6b6c53f_0_1"/>
                <p:cNvSpPr/>
                <p:nvPr/>
              </p:nvSpPr>
              <p:spPr>
                <a:xfrm>
                  <a:off x="-1" y="-1"/>
                  <a:ext cx="146664" cy="1563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597" extrusionOk="0">
                      <a:moveTo>
                        <a:pt x="0" y="11450"/>
                      </a:moveTo>
                      <a:cubicBezTo>
                        <a:pt x="1918" y="8318"/>
                        <a:pt x="4603" y="5658"/>
                        <a:pt x="7833" y="3690"/>
                      </a:cubicBezTo>
                      <a:cubicBezTo>
                        <a:pt x="11792" y="1279"/>
                        <a:pt x="16412" y="-3"/>
                        <a:pt x="21133" y="0"/>
                      </a:cubicBezTo>
                      <a:lnTo>
                        <a:pt x="21600" y="21597"/>
                      </a:lnTo>
                      <a:cubicBezTo>
                        <a:pt x="18594" y="19998"/>
                        <a:pt x="15551" y="18461"/>
                        <a:pt x="12472" y="16988"/>
                      </a:cubicBezTo>
                      <a:cubicBezTo>
                        <a:pt x="8374" y="15028"/>
                        <a:pt x="4214" y="13181"/>
                        <a:pt x="0" y="11450"/>
                      </a:cubicBezTo>
                      <a:close/>
                    </a:path>
                  </a:pathLst>
                </a:custGeom>
                <a:noFill/>
                <a:ln w="25400" cap="flat" cmpd="sng">
                  <a:solidFill>
                    <a:srgbClr val="000000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  <p:txBody>
                <a:bodyPr spcFirstLastPara="1" wrap="square" lIns="50800" tIns="50800" rIns="50800" bIns="508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Helvetica Neue"/>
                    <a:buNone/>
                  </a:pPr>
                  <a:endParaRPr sz="1100" b="0" i="0" u="none" strike="noStrike" cap="none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</p:grpSp>
          <p:sp>
            <p:nvSpPr>
              <p:cNvPr id="236" name="Google Shape;236;gd4f6b6c53f_0_1" title="Decorative"/>
              <p:cNvSpPr/>
              <p:nvPr/>
            </p:nvSpPr>
            <p:spPr>
              <a:xfrm>
                <a:off x="166819" y="190092"/>
                <a:ext cx="876747" cy="1348734"/>
              </a:xfrm>
              <a:custGeom>
                <a:avLst/>
                <a:gdLst/>
                <a:ahLst/>
                <a:cxnLst/>
                <a:rect l="l" t="t" r="r" b="b"/>
                <a:pathLst>
                  <a:path w="20468" h="20875" extrusionOk="0">
                    <a:moveTo>
                      <a:pt x="15868" y="0"/>
                    </a:moveTo>
                    <a:lnTo>
                      <a:pt x="900" y="314"/>
                    </a:lnTo>
                    <a:lnTo>
                      <a:pt x="1121" y="11033"/>
                    </a:lnTo>
                    <a:lnTo>
                      <a:pt x="4706" y="10878"/>
                    </a:lnTo>
                    <a:cubicBezTo>
                      <a:pt x="5836" y="9787"/>
                      <a:pt x="7714" y="9153"/>
                      <a:pt x="9711" y="9165"/>
                    </a:cubicBezTo>
                    <a:cubicBezTo>
                      <a:pt x="11800" y="9178"/>
                      <a:pt x="13846" y="9891"/>
                      <a:pt x="14780" y="11232"/>
                    </a:cubicBezTo>
                    <a:cubicBezTo>
                      <a:pt x="16281" y="13387"/>
                      <a:pt x="14926" y="15394"/>
                      <a:pt x="12498" y="16414"/>
                    </a:cubicBezTo>
                    <a:cubicBezTo>
                      <a:pt x="9701" y="17589"/>
                      <a:pt x="5784" y="17332"/>
                      <a:pt x="3782" y="14999"/>
                    </a:cubicBezTo>
                    <a:lnTo>
                      <a:pt x="0" y="16859"/>
                    </a:lnTo>
                    <a:cubicBezTo>
                      <a:pt x="1956" y="19962"/>
                      <a:pt x="7189" y="21600"/>
                      <a:pt x="12015" y="20566"/>
                    </a:cubicBezTo>
                    <a:cubicBezTo>
                      <a:pt x="19082" y="19051"/>
                      <a:pt x="21600" y="14590"/>
                      <a:pt x="20009" y="10718"/>
                    </a:cubicBezTo>
                    <a:cubicBezTo>
                      <a:pt x="19317" y="9035"/>
                      <a:pt x="17845" y="7496"/>
                      <a:pt x="15610" y="6616"/>
                    </a:cubicBezTo>
                    <a:cubicBezTo>
                      <a:pt x="13996" y="5980"/>
                      <a:pt x="12110" y="5719"/>
                      <a:pt x="10238" y="5854"/>
                    </a:cubicBezTo>
                    <a:cubicBezTo>
                      <a:pt x="8539" y="5978"/>
                      <a:pt x="6850" y="6429"/>
                      <a:pt x="5346" y="7243"/>
                    </a:cubicBezTo>
                    <a:lnTo>
                      <a:pt x="5380" y="3140"/>
                    </a:lnTo>
                    <a:lnTo>
                      <a:pt x="16143" y="2955"/>
                    </a:lnTo>
                    <a:lnTo>
                      <a:pt x="15868" y="0"/>
                    </a:lnTo>
                    <a:close/>
                  </a:path>
                </a:pathLst>
              </a:custGeom>
              <a:solidFill>
                <a:srgbClr val="7A81FF"/>
              </a:solidFill>
              <a:ln w="25400" cap="flat" cmpd="sng">
                <a:solidFill>
                  <a:srgbClr val="000000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50800" tIns="50800" rIns="50800" bIns="508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Helvetica Neue"/>
                  <a:buNone/>
                </a:pPr>
                <a:endParaRPr sz="1100" b="0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grpSp>
            <p:nvGrpSpPr>
              <p:cNvPr id="237" name="Google Shape;237;gd4f6b6c53f_0_1"/>
              <p:cNvGrpSpPr/>
              <p:nvPr/>
            </p:nvGrpSpPr>
            <p:grpSpPr>
              <a:xfrm rot="-455088">
                <a:off x="685650" y="66911"/>
                <a:ext cx="562939" cy="376389"/>
                <a:chOff x="-1" y="12"/>
                <a:chExt cx="562911" cy="376371"/>
              </a:xfrm>
            </p:grpSpPr>
            <p:sp>
              <p:nvSpPr>
                <p:cNvPr id="238" name="Google Shape;238;gd4f6b6c53f_0_1"/>
                <p:cNvSpPr/>
                <p:nvPr/>
              </p:nvSpPr>
              <p:spPr>
                <a:xfrm>
                  <a:off x="314280" y="187689"/>
                  <a:ext cx="242892" cy="14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173" extrusionOk="0">
                      <a:moveTo>
                        <a:pt x="2128" y="1363"/>
                      </a:moveTo>
                      <a:cubicBezTo>
                        <a:pt x="5293" y="-215"/>
                        <a:pt x="8655" y="-427"/>
                        <a:pt x="11885" y="748"/>
                      </a:cubicBezTo>
                      <a:cubicBezTo>
                        <a:pt x="15598" y="2099"/>
                        <a:pt x="18980" y="5220"/>
                        <a:pt x="21600" y="9712"/>
                      </a:cubicBezTo>
                      <a:lnTo>
                        <a:pt x="16275" y="21173"/>
                      </a:lnTo>
                      <a:cubicBezTo>
                        <a:pt x="15496" y="18397"/>
                        <a:pt x="14382" y="15904"/>
                        <a:pt x="12999" y="13843"/>
                      </a:cubicBezTo>
                      <a:cubicBezTo>
                        <a:pt x="9493" y="8616"/>
                        <a:pt x="4632" y="6531"/>
                        <a:pt x="0" y="8267"/>
                      </a:cubicBezTo>
                      <a:lnTo>
                        <a:pt x="2128" y="13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400" cap="flat" cmpd="sng">
                  <a:solidFill>
                    <a:srgbClr val="000000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  <p:txBody>
                <a:bodyPr spcFirstLastPara="1" wrap="square" lIns="50800" tIns="50800" rIns="50800" bIns="508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Helvetica Neue"/>
                    <a:buNone/>
                  </a:pPr>
                  <a:endParaRPr sz="1100" b="0" i="0" u="none" strike="noStrike" cap="none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239" name="Google Shape;239;gd4f6b6c53f_0_1"/>
                <p:cNvSpPr/>
                <p:nvPr/>
              </p:nvSpPr>
              <p:spPr>
                <a:xfrm rot="-243844">
                  <a:off x="292198" y="17779"/>
                  <a:ext cx="265917" cy="1446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0" y="11454"/>
                      </a:moveTo>
                      <a:cubicBezTo>
                        <a:pt x="2454" y="11567"/>
                        <a:pt x="4906" y="11099"/>
                        <a:pt x="7295" y="10062"/>
                      </a:cubicBezTo>
                      <a:cubicBezTo>
                        <a:pt x="11413" y="8274"/>
                        <a:pt x="15266" y="4839"/>
                        <a:pt x="18580" y="0"/>
                      </a:cubicBezTo>
                      <a:lnTo>
                        <a:pt x="21600" y="13426"/>
                      </a:lnTo>
                      <a:lnTo>
                        <a:pt x="2782" y="21600"/>
                      </a:lnTo>
                      <a:cubicBezTo>
                        <a:pt x="2715" y="19793"/>
                        <a:pt x="2466" y="18024"/>
                        <a:pt x="2048" y="16385"/>
                      </a:cubicBezTo>
                      <a:cubicBezTo>
                        <a:pt x="1565" y="14491"/>
                        <a:pt x="866" y="12810"/>
                        <a:pt x="0" y="1145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5400" cap="flat" cmpd="sng">
                  <a:solidFill>
                    <a:srgbClr val="000000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  <p:txBody>
                <a:bodyPr spcFirstLastPara="1" wrap="square" lIns="50800" tIns="50800" rIns="50800" bIns="508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Helvetica Neue"/>
                    <a:buNone/>
                  </a:pPr>
                  <a:endParaRPr sz="1100" b="0" i="0" u="none" strike="noStrike" cap="none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240" name="Google Shape;240;gd4f6b6c53f_0_1"/>
                <p:cNvSpPr/>
                <p:nvPr/>
              </p:nvSpPr>
              <p:spPr>
                <a:xfrm rot="-2960909">
                  <a:off x="52884" y="56495"/>
                  <a:ext cx="269913" cy="2634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92" h="20075" extrusionOk="0">
                      <a:moveTo>
                        <a:pt x="18932" y="10604"/>
                      </a:moveTo>
                      <a:cubicBezTo>
                        <a:pt x="18528" y="8662"/>
                        <a:pt x="17707" y="6838"/>
                        <a:pt x="16533" y="5260"/>
                      </a:cubicBezTo>
                      <a:cubicBezTo>
                        <a:pt x="14428" y="2430"/>
                        <a:pt x="11297" y="670"/>
                        <a:pt x="8152" y="139"/>
                      </a:cubicBezTo>
                      <a:cubicBezTo>
                        <a:pt x="6622" y="-119"/>
                        <a:pt x="5097" y="-60"/>
                        <a:pt x="3671" y="664"/>
                      </a:cubicBezTo>
                      <a:cubicBezTo>
                        <a:pt x="-1542" y="3308"/>
                        <a:pt x="-998" y="11142"/>
                        <a:pt x="4004" y="16162"/>
                      </a:cubicBezTo>
                      <a:cubicBezTo>
                        <a:pt x="7536" y="19706"/>
                        <a:pt x="12664" y="21481"/>
                        <a:pt x="16522" y="18730"/>
                      </a:cubicBezTo>
                      <a:cubicBezTo>
                        <a:pt x="19061" y="16920"/>
                        <a:pt x="20058" y="13558"/>
                        <a:pt x="18932" y="1060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5400" cap="flat" cmpd="sng">
                  <a:solidFill>
                    <a:srgbClr val="000000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  <p:txBody>
                <a:bodyPr spcFirstLastPara="1" wrap="square" lIns="50800" tIns="50800" rIns="50800" bIns="508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Helvetica Neue"/>
                    <a:buNone/>
                  </a:pPr>
                  <a:endParaRPr sz="1100" b="0" i="0" u="none" strike="noStrike" cap="none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cxnSp>
              <p:nvCxnSpPr>
                <p:cNvPr id="241" name="Google Shape;241;gd4f6b6c53f_0_1"/>
                <p:cNvCxnSpPr/>
                <p:nvPr/>
              </p:nvCxnSpPr>
              <p:spPr>
                <a:xfrm flipH="1">
                  <a:off x="340416" y="94550"/>
                  <a:ext cx="144000" cy="5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</p:cxnSp>
            <p:sp>
              <p:nvSpPr>
                <p:cNvPr id="242" name="Google Shape;242;gd4f6b6c53f_0_1"/>
                <p:cNvSpPr/>
                <p:nvPr/>
              </p:nvSpPr>
              <p:spPr>
                <a:xfrm>
                  <a:off x="334701" y="207441"/>
                  <a:ext cx="151038" cy="3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055" extrusionOk="0">
                      <a:moveTo>
                        <a:pt x="0" y="6490"/>
                      </a:moveTo>
                      <a:cubicBezTo>
                        <a:pt x="2854" y="1627"/>
                        <a:pt x="5908" y="-545"/>
                        <a:pt x="8966" y="115"/>
                      </a:cubicBezTo>
                      <a:cubicBezTo>
                        <a:pt x="13573" y="1110"/>
                        <a:pt x="17993" y="8435"/>
                        <a:pt x="21600" y="21055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00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  <p:txBody>
                <a:bodyPr spcFirstLastPara="1" wrap="square" lIns="50800" tIns="50800" rIns="50800" bIns="508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Helvetica Neue"/>
                    <a:buNone/>
                  </a:pPr>
                  <a:endParaRPr sz="1100" b="0" i="0" u="none" strike="noStrike" cap="none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243" name="Google Shape;243;gd4f6b6c53f_0_1"/>
                <p:cNvSpPr/>
                <p:nvPr/>
              </p:nvSpPr>
              <p:spPr>
                <a:xfrm>
                  <a:off x="328075" y="222950"/>
                  <a:ext cx="142020" cy="47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0769" extrusionOk="0">
                      <a:moveTo>
                        <a:pt x="0" y="2149"/>
                      </a:moveTo>
                      <a:cubicBezTo>
                        <a:pt x="3808" y="-831"/>
                        <a:pt x="7825" y="-710"/>
                        <a:pt x="11611" y="2498"/>
                      </a:cubicBezTo>
                      <a:cubicBezTo>
                        <a:pt x="15462" y="5762"/>
                        <a:pt x="18922" y="12091"/>
                        <a:pt x="21600" y="20769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00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  <p:txBody>
                <a:bodyPr spcFirstLastPara="1" wrap="square" lIns="50800" tIns="50800" rIns="50800" bIns="508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Helvetica Neue"/>
                    <a:buNone/>
                  </a:pPr>
                  <a:endParaRPr sz="1100" b="0" i="0" u="none" strike="noStrike" cap="none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244" name="Google Shape;244;gd4f6b6c53f_0_1"/>
                <p:cNvSpPr/>
                <p:nvPr/>
              </p:nvSpPr>
              <p:spPr>
                <a:xfrm rot="-2107747">
                  <a:off x="488255" y="52462"/>
                  <a:ext cx="30396" cy="2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7" h="17772" extrusionOk="0">
                      <a:moveTo>
                        <a:pt x="17757" y="4356"/>
                      </a:moveTo>
                      <a:cubicBezTo>
                        <a:pt x="14524" y="-1019"/>
                        <a:pt x="5991" y="-1524"/>
                        <a:pt x="1969" y="3422"/>
                      </a:cubicBezTo>
                      <a:cubicBezTo>
                        <a:pt x="-3843" y="10569"/>
                        <a:pt x="4162" y="20076"/>
                        <a:pt x="13626" y="17267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00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  <p:txBody>
                <a:bodyPr spcFirstLastPara="1" wrap="square" lIns="50800" tIns="50800" rIns="50800" bIns="508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Helvetica Neue"/>
                    <a:buNone/>
                  </a:pPr>
                  <a:endParaRPr sz="1100" b="0" i="0" u="none" strike="noStrike" cap="none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245" name="Google Shape;245;gd4f6b6c53f_0_1"/>
                <p:cNvSpPr/>
                <p:nvPr/>
              </p:nvSpPr>
              <p:spPr>
                <a:xfrm>
                  <a:off x="81278" y="209390"/>
                  <a:ext cx="157842" cy="57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19391" extrusionOk="0">
                      <a:moveTo>
                        <a:pt x="0" y="0"/>
                      </a:moveTo>
                      <a:cubicBezTo>
                        <a:pt x="1249" y="5065"/>
                        <a:pt x="2944" y="9381"/>
                        <a:pt x="4960" y="12630"/>
                      </a:cubicBezTo>
                      <a:cubicBezTo>
                        <a:pt x="9934" y="20644"/>
                        <a:pt x="16264" y="21600"/>
                        <a:pt x="21600" y="15142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00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  <p:txBody>
                <a:bodyPr spcFirstLastPara="1" wrap="square" lIns="50800" tIns="50800" rIns="50800" bIns="508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Helvetica Neue"/>
                    <a:buNone/>
                  </a:pPr>
                  <a:endParaRPr sz="1100" b="0" i="0" u="none" strike="noStrike" cap="none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246" name="Google Shape;246;gd4f6b6c53f_0_1"/>
                <p:cNvSpPr/>
                <p:nvPr/>
              </p:nvSpPr>
              <p:spPr>
                <a:xfrm rot="-470012">
                  <a:off x="93875" y="119464"/>
                  <a:ext cx="154914" cy="368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18707" extrusionOk="0">
                      <a:moveTo>
                        <a:pt x="0" y="18707"/>
                      </a:moveTo>
                      <a:cubicBezTo>
                        <a:pt x="1967" y="10807"/>
                        <a:pt x="4504" y="5083"/>
                        <a:pt x="7321" y="2188"/>
                      </a:cubicBezTo>
                      <a:cubicBezTo>
                        <a:pt x="12264" y="-2893"/>
                        <a:pt x="17576" y="990"/>
                        <a:pt x="21600" y="12627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00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  <p:txBody>
                <a:bodyPr spcFirstLastPara="1" wrap="square" lIns="50800" tIns="50800" rIns="50800" bIns="508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Helvetica Neue"/>
                    <a:buNone/>
                  </a:pPr>
                  <a:endParaRPr sz="1100" b="0" i="0" u="none" strike="noStrike" cap="none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grpSp>
              <p:nvGrpSpPr>
                <p:cNvPr id="247" name="Google Shape;247;gd4f6b6c53f_0_1"/>
                <p:cNvGrpSpPr/>
                <p:nvPr/>
              </p:nvGrpSpPr>
              <p:grpSpPr>
                <a:xfrm rot="9842332" flipH="1">
                  <a:off x="105321" y="135677"/>
                  <a:ext cx="172755" cy="87377"/>
                  <a:chOff x="0" y="0"/>
                  <a:chExt cx="172746" cy="87372"/>
                </a:xfrm>
              </p:grpSpPr>
              <p:sp>
                <p:nvSpPr>
                  <p:cNvPr id="248" name="Google Shape;248;gd4f6b6c53f_0_1"/>
                  <p:cNvSpPr/>
                  <p:nvPr/>
                </p:nvSpPr>
                <p:spPr>
                  <a:xfrm>
                    <a:off x="0" y="0"/>
                    <a:ext cx="172746" cy="873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00" h="17310" extrusionOk="0">
                        <a:moveTo>
                          <a:pt x="0" y="9202"/>
                        </a:moveTo>
                        <a:cubicBezTo>
                          <a:pt x="1139" y="6691"/>
                          <a:pt x="2687" y="4575"/>
                          <a:pt x="4521" y="3021"/>
                        </a:cubicBezTo>
                        <a:cubicBezTo>
                          <a:pt x="9870" y="-1509"/>
                          <a:pt x="16723" y="-899"/>
                          <a:pt x="21600" y="4542"/>
                        </a:cubicBezTo>
                        <a:cubicBezTo>
                          <a:pt x="21261" y="7615"/>
                          <a:pt x="20205" y="10454"/>
                          <a:pt x="18590" y="12633"/>
                        </a:cubicBezTo>
                        <a:cubicBezTo>
                          <a:pt x="13063" y="20091"/>
                          <a:pt x="3893" y="18399"/>
                          <a:pt x="0" y="9202"/>
                        </a:cubicBezTo>
                        <a:close/>
                      </a:path>
                    </a:pathLst>
                  </a:custGeom>
                  <a:noFill/>
                  <a:ln w="254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sm" len="sm"/>
                    <a:tailEnd type="none" w="sm" len="sm"/>
                  </a:ln>
                </p:spPr>
                <p:txBody>
                  <a:bodyPr spcFirstLastPara="1" wrap="square" lIns="50800" tIns="50800" rIns="50800" bIns="508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100"/>
                      <a:buFont typeface="Helvetica Neue"/>
                      <a:buNone/>
                    </a:pPr>
                    <a:endParaRPr sz="1100" b="0" i="0" u="none" strike="noStrike" cap="none">
                      <a:solidFill>
                        <a:srgbClr val="000000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endParaRPr>
                  </a:p>
                </p:txBody>
              </p:sp>
              <p:sp>
                <p:nvSpPr>
                  <p:cNvPr id="249" name="Google Shape;249;gd4f6b6c53f_0_1"/>
                  <p:cNvSpPr/>
                  <p:nvPr/>
                </p:nvSpPr>
                <p:spPr>
                  <a:xfrm>
                    <a:off x="44072" y="177"/>
                    <a:ext cx="101415" cy="869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72" h="21600" extrusionOk="0">
                        <a:moveTo>
                          <a:pt x="3545" y="1661"/>
                        </a:moveTo>
                        <a:cubicBezTo>
                          <a:pt x="1864" y="3344"/>
                          <a:pt x="695" y="5693"/>
                          <a:pt x="232" y="8319"/>
                        </a:cubicBezTo>
                        <a:cubicBezTo>
                          <a:pt x="-676" y="13463"/>
                          <a:pt x="1134" y="18760"/>
                          <a:pt x="4737" y="21504"/>
                        </a:cubicBezTo>
                        <a:lnTo>
                          <a:pt x="15889" y="21600"/>
                        </a:lnTo>
                        <a:cubicBezTo>
                          <a:pt x="19346" y="18628"/>
                          <a:pt x="20924" y="13257"/>
                          <a:pt x="19827" y="8201"/>
                        </a:cubicBezTo>
                        <a:cubicBezTo>
                          <a:pt x="18999" y="4388"/>
                          <a:pt x="16726" y="1324"/>
                          <a:pt x="13744" y="0"/>
                        </a:cubicBezTo>
                        <a:lnTo>
                          <a:pt x="3545" y="166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50800" tIns="50800" rIns="50800" bIns="50800" anchor="t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Helvetica Neue"/>
                      <a:buNone/>
                    </a:pPr>
                    <a:endParaRPr sz="1200" b="0" i="0" u="none" strike="noStrike" cap="none">
                      <a:solidFill>
                        <a:srgbClr val="FFFFFF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endParaRPr>
                  </a:p>
                </p:txBody>
              </p:sp>
            </p:grpSp>
          </p:grpSp>
          <p:grpSp>
            <p:nvGrpSpPr>
              <p:cNvPr id="250" name="Google Shape;250;gd4f6b6c53f_0_1"/>
              <p:cNvGrpSpPr/>
              <p:nvPr/>
            </p:nvGrpSpPr>
            <p:grpSpPr>
              <a:xfrm>
                <a:off x="339871" y="1426145"/>
                <a:ext cx="264384" cy="241974"/>
                <a:chOff x="0" y="0"/>
                <a:chExt cx="264384" cy="241974"/>
              </a:xfrm>
            </p:grpSpPr>
            <p:sp>
              <p:nvSpPr>
                <p:cNvPr id="251" name="Google Shape;251;gd4f6b6c53f_0_1"/>
                <p:cNvSpPr/>
                <p:nvPr/>
              </p:nvSpPr>
              <p:spPr>
                <a:xfrm>
                  <a:off x="0" y="0"/>
                  <a:ext cx="264384" cy="241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21600" y="0"/>
                      </a:moveTo>
                      <a:lnTo>
                        <a:pt x="13151" y="21600"/>
                      </a:lnTo>
                      <a:lnTo>
                        <a:pt x="9026" y="15112"/>
                      </a:lnTo>
                      <a:lnTo>
                        <a:pt x="0" y="21433"/>
                      </a:lnTo>
                      <a:lnTo>
                        <a:pt x="6098" y="1676"/>
                      </a:lnTo>
                      <a:cubicBezTo>
                        <a:pt x="9723" y="2459"/>
                        <a:pt x="13457" y="2418"/>
                        <a:pt x="17066" y="1555"/>
                      </a:cubicBezTo>
                      <a:cubicBezTo>
                        <a:pt x="18617" y="1185"/>
                        <a:pt x="20134" y="664"/>
                        <a:pt x="216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5400" cap="flat" cmpd="sng">
                  <a:solidFill>
                    <a:srgbClr val="000000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  <p:txBody>
                <a:bodyPr spcFirstLastPara="1" wrap="square" lIns="50800" tIns="50800" rIns="50800" bIns="508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Helvetica Neue"/>
                    <a:buNone/>
                  </a:pPr>
                  <a:endParaRPr sz="1100" b="0" i="0" u="none" strike="noStrike" cap="none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cxnSp>
              <p:nvCxnSpPr>
                <p:cNvPr id="252" name="Google Shape;252;gd4f6b6c53f_0_1"/>
                <p:cNvCxnSpPr/>
                <p:nvPr/>
              </p:nvCxnSpPr>
              <p:spPr>
                <a:xfrm flipH="1">
                  <a:off x="58528" y="62037"/>
                  <a:ext cx="176700" cy="28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</p:cxnSp>
            <p:cxnSp>
              <p:nvCxnSpPr>
                <p:cNvPr id="253" name="Google Shape;253;gd4f6b6c53f_0_1"/>
                <p:cNvCxnSpPr/>
                <p:nvPr/>
              </p:nvCxnSpPr>
              <p:spPr>
                <a:xfrm rot="10800000" flipH="1">
                  <a:off x="48767" y="101048"/>
                  <a:ext cx="163200" cy="4200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rgbClr val="000000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</p:cxnSp>
            <p:cxnSp>
              <p:nvCxnSpPr>
                <p:cNvPr id="254" name="Google Shape;254;gd4f6b6c53f_0_1"/>
                <p:cNvCxnSpPr/>
                <p:nvPr/>
              </p:nvCxnSpPr>
              <p:spPr>
                <a:xfrm rot="10800000" flipH="1">
                  <a:off x="32029" y="127255"/>
                  <a:ext cx="171000" cy="31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55" name="Google Shape;255;gd4f6b6c53f_0_1"/>
              <p:cNvGrpSpPr/>
              <p:nvPr/>
            </p:nvGrpSpPr>
            <p:grpSpPr>
              <a:xfrm rot="251530">
                <a:off x="794871" y="1394287"/>
                <a:ext cx="304985" cy="305686"/>
                <a:chOff x="0" y="0"/>
                <a:chExt cx="304992" cy="305694"/>
              </a:xfrm>
            </p:grpSpPr>
            <p:sp>
              <p:nvSpPr>
                <p:cNvPr id="256" name="Google Shape;256;gd4f6b6c53f_0_1"/>
                <p:cNvSpPr/>
                <p:nvPr/>
              </p:nvSpPr>
              <p:spPr>
                <a:xfrm>
                  <a:off x="0" y="0"/>
                  <a:ext cx="304992" cy="305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6975" y="0"/>
                      </a:moveTo>
                      <a:lnTo>
                        <a:pt x="21600" y="13718"/>
                      </a:lnTo>
                      <a:lnTo>
                        <a:pt x="12383" y="12764"/>
                      </a:lnTo>
                      <a:lnTo>
                        <a:pt x="14257" y="21600"/>
                      </a:lnTo>
                      <a:lnTo>
                        <a:pt x="0" y="6699"/>
                      </a:lnTo>
                      <a:lnTo>
                        <a:pt x="697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400" cap="flat" cmpd="sng">
                  <a:solidFill>
                    <a:srgbClr val="000000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  <p:txBody>
                <a:bodyPr spcFirstLastPara="1" wrap="square" lIns="50800" tIns="50800" rIns="50800" bIns="508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Helvetica Neue"/>
                    <a:buNone/>
                  </a:pPr>
                  <a:endParaRPr sz="1100" b="0" i="0" u="none" strike="noStrike" cap="none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cxnSp>
              <p:nvCxnSpPr>
                <p:cNvPr id="257" name="Google Shape;257;gd4f6b6c53f_0_1"/>
                <p:cNvCxnSpPr/>
                <p:nvPr/>
              </p:nvCxnSpPr>
              <p:spPr>
                <a:xfrm flipH="1">
                  <a:off x="34105" y="30856"/>
                  <a:ext cx="87600" cy="96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</p:cxnSp>
            <p:cxnSp>
              <p:nvCxnSpPr>
                <p:cNvPr id="258" name="Google Shape;258;gd4f6b6c53f_0_1"/>
                <p:cNvCxnSpPr/>
                <p:nvPr/>
              </p:nvCxnSpPr>
              <p:spPr>
                <a:xfrm flipH="1">
                  <a:off x="54158" y="56754"/>
                  <a:ext cx="96000" cy="801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</p:cxnSp>
            <p:cxnSp>
              <p:nvCxnSpPr>
                <p:cNvPr id="259" name="Google Shape;259;gd4f6b6c53f_0_1"/>
                <p:cNvCxnSpPr/>
                <p:nvPr/>
              </p:nvCxnSpPr>
              <p:spPr>
                <a:xfrm flipH="1">
                  <a:off x="93445" y="82998"/>
                  <a:ext cx="84300" cy="94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</p:cxnSp>
            <p:cxnSp>
              <p:nvCxnSpPr>
                <p:cNvPr id="260" name="Google Shape;260;gd4f6b6c53f_0_1"/>
                <p:cNvCxnSpPr/>
                <p:nvPr/>
              </p:nvCxnSpPr>
              <p:spPr>
                <a:xfrm flipH="1">
                  <a:off x="107270" y="108181"/>
                  <a:ext cx="98700" cy="93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61" name="Google Shape;261;gd4f6b6c53f_0_1"/>
              <p:cNvGrpSpPr/>
              <p:nvPr/>
            </p:nvGrpSpPr>
            <p:grpSpPr>
              <a:xfrm rot="-4398605">
                <a:off x="831711" y="521503"/>
                <a:ext cx="305001" cy="305703"/>
                <a:chOff x="-1" y="-1"/>
                <a:chExt cx="304992" cy="305694"/>
              </a:xfrm>
            </p:grpSpPr>
            <p:sp>
              <p:nvSpPr>
                <p:cNvPr id="262" name="Google Shape;262;gd4f6b6c53f_0_1"/>
                <p:cNvSpPr/>
                <p:nvPr/>
              </p:nvSpPr>
              <p:spPr>
                <a:xfrm>
                  <a:off x="-1" y="-1"/>
                  <a:ext cx="304992" cy="305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6975" y="0"/>
                      </a:moveTo>
                      <a:lnTo>
                        <a:pt x="21600" y="13718"/>
                      </a:lnTo>
                      <a:lnTo>
                        <a:pt x="12383" y="12764"/>
                      </a:lnTo>
                      <a:lnTo>
                        <a:pt x="14257" y="21600"/>
                      </a:lnTo>
                      <a:lnTo>
                        <a:pt x="0" y="6699"/>
                      </a:lnTo>
                      <a:lnTo>
                        <a:pt x="697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400" cap="flat" cmpd="sng">
                  <a:solidFill>
                    <a:srgbClr val="000000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  <p:txBody>
                <a:bodyPr spcFirstLastPara="1" wrap="square" lIns="50800" tIns="50800" rIns="50800" bIns="508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Helvetica Neue"/>
                    <a:buNone/>
                  </a:pPr>
                  <a:endParaRPr sz="1100" b="0" i="0" u="none" strike="noStrike" cap="none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cxnSp>
              <p:nvCxnSpPr>
                <p:cNvPr id="263" name="Google Shape;263;gd4f6b6c53f_0_1"/>
                <p:cNvCxnSpPr/>
                <p:nvPr/>
              </p:nvCxnSpPr>
              <p:spPr>
                <a:xfrm flipH="1">
                  <a:off x="34105" y="30856"/>
                  <a:ext cx="87600" cy="96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</p:cxnSp>
            <p:cxnSp>
              <p:nvCxnSpPr>
                <p:cNvPr id="264" name="Google Shape;264;gd4f6b6c53f_0_1"/>
                <p:cNvCxnSpPr/>
                <p:nvPr/>
              </p:nvCxnSpPr>
              <p:spPr>
                <a:xfrm flipH="1">
                  <a:off x="54158" y="56754"/>
                  <a:ext cx="96000" cy="801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</p:cxnSp>
            <p:cxnSp>
              <p:nvCxnSpPr>
                <p:cNvPr id="265" name="Google Shape;265;gd4f6b6c53f_0_1"/>
                <p:cNvCxnSpPr/>
                <p:nvPr/>
              </p:nvCxnSpPr>
              <p:spPr>
                <a:xfrm flipH="1">
                  <a:off x="93445" y="82998"/>
                  <a:ext cx="84300" cy="94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</p:cxnSp>
            <p:cxnSp>
              <p:nvCxnSpPr>
                <p:cNvPr id="266" name="Google Shape;266;gd4f6b6c53f_0_1"/>
                <p:cNvCxnSpPr/>
                <p:nvPr/>
              </p:nvCxnSpPr>
              <p:spPr>
                <a:xfrm flipH="1">
                  <a:off x="107270" y="108181"/>
                  <a:ext cx="98700" cy="93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67" name="Google Shape;267;gd4f6b6c53f_0_1"/>
              <p:cNvGrpSpPr/>
              <p:nvPr/>
            </p:nvGrpSpPr>
            <p:grpSpPr>
              <a:xfrm rot="-1584218">
                <a:off x="183417" y="36384"/>
                <a:ext cx="215518" cy="221211"/>
                <a:chOff x="-1" y="-1"/>
                <a:chExt cx="215514" cy="221207"/>
              </a:xfrm>
            </p:grpSpPr>
            <p:grpSp>
              <p:nvGrpSpPr>
                <p:cNvPr id="268" name="Google Shape;268;gd4f6b6c53f_0_1"/>
                <p:cNvGrpSpPr/>
                <p:nvPr/>
              </p:nvGrpSpPr>
              <p:grpSpPr>
                <a:xfrm rot="438459">
                  <a:off x="53417" y="93406"/>
                  <a:ext cx="123570" cy="100036"/>
                  <a:chOff x="-1" y="-1"/>
                  <a:chExt cx="123567" cy="100034"/>
                </a:xfrm>
              </p:grpSpPr>
              <p:sp>
                <p:nvSpPr>
                  <p:cNvPr id="269" name="Google Shape;269;gd4f6b6c53f_0_1"/>
                  <p:cNvSpPr/>
                  <p:nvPr/>
                </p:nvSpPr>
                <p:spPr>
                  <a:xfrm>
                    <a:off x="-1" y="-1"/>
                    <a:ext cx="119232" cy="99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00" h="21600" extrusionOk="0">
                        <a:moveTo>
                          <a:pt x="0" y="12350"/>
                        </a:moveTo>
                        <a:lnTo>
                          <a:pt x="12138" y="0"/>
                        </a:lnTo>
                        <a:lnTo>
                          <a:pt x="21600" y="21600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miter lim="400000"/>
                    <a:headEnd type="none" w="sm" len="sm"/>
                    <a:tailEnd type="none" w="sm" len="sm"/>
                  </a:ln>
                </p:spPr>
                <p:txBody>
                  <a:bodyPr spcFirstLastPara="1" wrap="square" lIns="50800" tIns="50800" rIns="50800" bIns="508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100"/>
                      <a:buFont typeface="Helvetica Neue"/>
                      <a:buNone/>
                    </a:pPr>
                    <a:endParaRPr sz="1100" b="0" i="0" u="none" strike="noStrike" cap="none">
                      <a:solidFill>
                        <a:srgbClr val="000000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endParaRPr>
                  </a:p>
                </p:txBody>
              </p:sp>
              <p:sp>
                <p:nvSpPr>
                  <p:cNvPr id="270" name="Google Shape;270;gd4f6b6c53f_0_1"/>
                  <p:cNvSpPr/>
                  <p:nvPr/>
                </p:nvSpPr>
                <p:spPr>
                  <a:xfrm>
                    <a:off x="25955" y="39294"/>
                    <a:ext cx="61614" cy="484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00" h="21600" extrusionOk="0">
                        <a:moveTo>
                          <a:pt x="0" y="15535"/>
                        </a:moveTo>
                        <a:lnTo>
                          <a:pt x="9428" y="0"/>
                        </a:lnTo>
                        <a:lnTo>
                          <a:pt x="21600" y="21600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miter lim="400000"/>
                    <a:headEnd type="none" w="sm" len="sm"/>
                    <a:tailEnd type="none" w="sm" len="sm"/>
                  </a:ln>
                </p:spPr>
                <p:txBody>
                  <a:bodyPr spcFirstLastPara="1" wrap="square" lIns="50800" tIns="50800" rIns="50800" bIns="508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100"/>
                      <a:buFont typeface="Helvetica Neue"/>
                      <a:buNone/>
                    </a:pPr>
                    <a:endParaRPr sz="1100" b="0" i="0" u="none" strike="noStrike" cap="none">
                      <a:solidFill>
                        <a:srgbClr val="000000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endParaRPr>
                  </a:p>
                </p:txBody>
              </p:sp>
              <p:cxnSp>
                <p:nvCxnSpPr>
                  <p:cNvPr id="271" name="Google Shape;271;gd4f6b6c53f_0_1"/>
                  <p:cNvCxnSpPr/>
                  <p:nvPr/>
                </p:nvCxnSpPr>
                <p:spPr>
                  <a:xfrm>
                    <a:off x="91166" y="1333"/>
                    <a:ext cx="32400" cy="987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miter lim="400000"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272" name="Google Shape;272;gd4f6b6c53f_0_1"/>
                <p:cNvSpPr/>
                <p:nvPr/>
              </p:nvSpPr>
              <p:spPr>
                <a:xfrm>
                  <a:off x="36782" y="52423"/>
                  <a:ext cx="155574" cy="1544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386" extrusionOk="0">
                      <a:moveTo>
                        <a:pt x="0" y="11270"/>
                      </a:moveTo>
                      <a:cubicBezTo>
                        <a:pt x="936" y="9247"/>
                        <a:pt x="2219" y="7401"/>
                        <a:pt x="3791" y="5818"/>
                      </a:cubicBezTo>
                      <a:cubicBezTo>
                        <a:pt x="7688" y="1892"/>
                        <a:pt x="13063" y="-214"/>
                        <a:pt x="18597" y="17"/>
                      </a:cubicBezTo>
                      <a:lnTo>
                        <a:pt x="21600" y="21386"/>
                      </a:lnTo>
                    </a:path>
                  </a:pathLst>
                </a:custGeom>
                <a:noFill/>
                <a:ln w="9525" cap="flat" cmpd="sng">
                  <a:solidFill>
                    <a:srgbClr val="000000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  <p:txBody>
                <a:bodyPr spcFirstLastPara="1" wrap="square" lIns="50800" tIns="50800" rIns="50800" bIns="508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Helvetica Neue"/>
                    <a:buNone/>
                  </a:pPr>
                  <a:endParaRPr sz="1100" b="0" i="0" u="none" strike="noStrike" cap="none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273" name="Google Shape;273;gd4f6b6c53f_0_1"/>
                <p:cNvSpPr/>
                <p:nvPr/>
              </p:nvSpPr>
              <p:spPr>
                <a:xfrm>
                  <a:off x="-1" y="-1"/>
                  <a:ext cx="215514" cy="2212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597" extrusionOk="0">
                      <a:moveTo>
                        <a:pt x="0" y="11851"/>
                      </a:moveTo>
                      <a:cubicBezTo>
                        <a:pt x="1911" y="8609"/>
                        <a:pt x="4587" y="5856"/>
                        <a:pt x="7806" y="3820"/>
                      </a:cubicBezTo>
                      <a:cubicBezTo>
                        <a:pt x="11751" y="1324"/>
                        <a:pt x="16355" y="-3"/>
                        <a:pt x="21060" y="0"/>
                      </a:cubicBezTo>
                      <a:lnTo>
                        <a:pt x="21600" y="21597"/>
                      </a:lnTo>
                      <a:cubicBezTo>
                        <a:pt x="18531" y="20284"/>
                        <a:pt x="15474" y="18946"/>
                        <a:pt x="12429" y="17583"/>
                      </a:cubicBezTo>
                      <a:cubicBezTo>
                        <a:pt x="8263" y="15718"/>
                        <a:pt x="4120" y="13808"/>
                        <a:pt x="0" y="11851"/>
                      </a:cubicBezTo>
                      <a:close/>
                    </a:path>
                  </a:pathLst>
                </a:custGeom>
                <a:noFill/>
                <a:ln w="25400" cap="flat" cmpd="sng">
                  <a:solidFill>
                    <a:srgbClr val="000000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  <p:txBody>
                <a:bodyPr spcFirstLastPara="1" wrap="square" lIns="50800" tIns="50800" rIns="50800" bIns="508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Helvetica Neue"/>
                    <a:buNone/>
                  </a:pPr>
                  <a:endParaRPr sz="1100" b="0" i="0" u="none" strike="noStrike" cap="none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</p:grpSp>
          <p:grpSp>
            <p:nvGrpSpPr>
              <p:cNvPr id="274" name="Google Shape;274;gd4f6b6c53f_0_1"/>
              <p:cNvGrpSpPr/>
              <p:nvPr/>
            </p:nvGrpSpPr>
            <p:grpSpPr>
              <a:xfrm rot="-1584218">
                <a:off x="435514" y="64909"/>
                <a:ext cx="178797" cy="180878"/>
                <a:chOff x="-1" y="-1"/>
                <a:chExt cx="178794" cy="180875"/>
              </a:xfrm>
            </p:grpSpPr>
            <p:grpSp>
              <p:nvGrpSpPr>
                <p:cNvPr id="275" name="Google Shape;275;gd4f6b6c53f_0_1"/>
                <p:cNvGrpSpPr/>
                <p:nvPr/>
              </p:nvGrpSpPr>
              <p:grpSpPr>
                <a:xfrm rot="438459">
                  <a:off x="44434" y="77688"/>
                  <a:ext cx="102825" cy="83012"/>
                  <a:chOff x="-1" y="-1"/>
                  <a:chExt cx="102823" cy="83009"/>
                </a:xfrm>
              </p:grpSpPr>
              <p:sp>
                <p:nvSpPr>
                  <p:cNvPr id="276" name="Google Shape;276;gd4f6b6c53f_0_1"/>
                  <p:cNvSpPr/>
                  <p:nvPr/>
                </p:nvSpPr>
                <p:spPr>
                  <a:xfrm>
                    <a:off x="-1" y="-1"/>
                    <a:ext cx="99144" cy="826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00" h="21600" extrusionOk="0">
                        <a:moveTo>
                          <a:pt x="0" y="12350"/>
                        </a:moveTo>
                        <a:lnTo>
                          <a:pt x="12138" y="0"/>
                        </a:lnTo>
                        <a:lnTo>
                          <a:pt x="21600" y="21600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miter lim="400000"/>
                    <a:headEnd type="none" w="sm" len="sm"/>
                    <a:tailEnd type="none" w="sm" len="sm"/>
                  </a:ln>
                </p:spPr>
                <p:txBody>
                  <a:bodyPr spcFirstLastPara="1" wrap="square" lIns="50800" tIns="50800" rIns="50800" bIns="508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100"/>
                      <a:buFont typeface="Helvetica Neue"/>
                      <a:buNone/>
                    </a:pPr>
                    <a:endParaRPr sz="1100" b="0" i="0" u="none" strike="noStrike" cap="none">
                      <a:solidFill>
                        <a:srgbClr val="000000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endParaRPr>
                  </a:p>
                </p:txBody>
              </p:sp>
              <p:sp>
                <p:nvSpPr>
                  <p:cNvPr id="277" name="Google Shape;277;gd4f6b6c53f_0_1"/>
                  <p:cNvSpPr/>
                  <p:nvPr/>
                </p:nvSpPr>
                <p:spPr>
                  <a:xfrm>
                    <a:off x="21586" y="32681"/>
                    <a:ext cx="51246" cy="402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00" h="21600" extrusionOk="0">
                        <a:moveTo>
                          <a:pt x="0" y="15535"/>
                        </a:moveTo>
                        <a:lnTo>
                          <a:pt x="9428" y="0"/>
                        </a:lnTo>
                        <a:lnTo>
                          <a:pt x="21600" y="21600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miter lim="400000"/>
                    <a:headEnd type="none" w="sm" len="sm"/>
                    <a:tailEnd type="none" w="sm" len="sm"/>
                  </a:ln>
                </p:spPr>
                <p:txBody>
                  <a:bodyPr spcFirstLastPara="1" wrap="square" lIns="50800" tIns="50800" rIns="50800" bIns="508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100"/>
                      <a:buFont typeface="Helvetica Neue"/>
                      <a:buNone/>
                    </a:pPr>
                    <a:endParaRPr sz="1100" b="0" i="0" u="none" strike="noStrike" cap="none">
                      <a:solidFill>
                        <a:srgbClr val="000000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endParaRPr>
                  </a:p>
                </p:txBody>
              </p:sp>
              <p:cxnSp>
                <p:nvCxnSpPr>
                  <p:cNvPr id="278" name="Google Shape;278;gd4f6b6c53f_0_1"/>
                  <p:cNvCxnSpPr/>
                  <p:nvPr/>
                </p:nvCxnSpPr>
                <p:spPr>
                  <a:xfrm>
                    <a:off x="75822" y="1108"/>
                    <a:ext cx="27000" cy="819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miter lim="400000"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279" name="Google Shape;279;gd4f6b6c53f_0_1"/>
                <p:cNvSpPr/>
                <p:nvPr/>
              </p:nvSpPr>
              <p:spPr>
                <a:xfrm>
                  <a:off x="30591" y="43599"/>
                  <a:ext cx="129384" cy="1284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386" extrusionOk="0">
                      <a:moveTo>
                        <a:pt x="0" y="11270"/>
                      </a:moveTo>
                      <a:cubicBezTo>
                        <a:pt x="936" y="9247"/>
                        <a:pt x="2219" y="7401"/>
                        <a:pt x="3791" y="5818"/>
                      </a:cubicBezTo>
                      <a:cubicBezTo>
                        <a:pt x="7688" y="1892"/>
                        <a:pt x="13063" y="-214"/>
                        <a:pt x="18597" y="17"/>
                      </a:cubicBezTo>
                      <a:lnTo>
                        <a:pt x="21600" y="21386"/>
                      </a:lnTo>
                    </a:path>
                  </a:pathLst>
                </a:custGeom>
                <a:noFill/>
                <a:ln w="9525" cap="flat" cmpd="sng">
                  <a:solidFill>
                    <a:srgbClr val="000000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  <p:txBody>
                <a:bodyPr spcFirstLastPara="1" wrap="square" lIns="50800" tIns="50800" rIns="50800" bIns="508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Helvetica Neue"/>
                    <a:buNone/>
                  </a:pPr>
                  <a:endParaRPr sz="1100" b="0" i="0" u="none" strike="noStrike" cap="none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280" name="Google Shape;280;gd4f6b6c53f_0_1"/>
                <p:cNvSpPr/>
                <p:nvPr/>
              </p:nvSpPr>
              <p:spPr>
                <a:xfrm>
                  <a:off x="-1" y="-1"/>
                  <a:ext cx="178794" cy="18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597" extrusionOk="0">
                      <a:moveTo>
                        <a:pt x="0" y="12054"/>
                      </a:moveTo>
                      <a:cubicBezTo>
                        <a:pt x="1916" y="8756"/>
                        <a:pt x="4598" y="5956"/>
                        <a:pt x="7825" y="3885"/>
                      </a:cubicBezTo>
                      <a:cubicBezTo>
                        <a:pt x="11780" y="1347"/>
                        <a:pt x="16395" y="-3"/>
                        <a:pt x="21110" y="0"/>
                      </a:cubicBezTo>
                      <a:lnTo>
                        <a:pt x="21600" y="21597"/>
                      </a:lnTo>
                      <a:cubicBezTo>
                        <a:pt x="17670" y="19708"/>
                        <a:pt x="13705" y="17888"/>
                        <a:pt x="9709" y="16139"/>
                      </a:cubicBezTo>
                      <a:cubicBezTo>
                        <a:pt x="6493" y="14732"/>
                        <a:pt x="3256" y="13370"/>
                        <a:pt x="0" y="12054"/>
                      </a:cubicBezTo>
                      <a:close/>
                    </a:path>
                  </a:pathLst>
                </a:custGeom>
                <a:noFill/>
                <a:ln w="25400" cap="flat" cmpd="sng">
                  <a:solidFill>
                    <a:srgbClr val="000000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  <p:txBody>
                <a:bodyPr spcFirstLastPara="1" wrap="square" lIns="50800" tIns="50800" rIns="50800" bIns="508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Helvetica Neue"/>
                    <a:buNone/>
                  </a:pPr>
                  <a:endParaRPr sz="1100" b="0" i="0" u="none" strike="noStrike" cap="none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</p:grpSp>
          <p:grpSp>
            <p:nvGrpSpPr>
              <p:cNvPr id="281" name="Google Shape;281;gd4f6b6c53f_0_1"/>
              <p:cNvGrpSpPr/>
              <p:nvPr/>
            </p:nvGrpSpPr>
            <p:grpSpPr>
              <a:xfrm rot="-6865186">
                <a:off x="44599" y="239292"/>
                <a:ext cx="214748" cy="228993"/>
                <a:chOff x="0" y="0"/>
                <a:chExt cx="214758" cy="228982"/>
              </a:xfrm>
            </p:grpSpPr>
            <p:grpSp>
              <p:nvGrpSpPr>
                <p:cNvPr id="282" name="Google Shape;282;gd4f6b6c53f_0_1"/>
                <p:cNvGrpSpPr/>
                <p:nvPr/>
              </p:nvGrpSpPr>
              <p:grpSpPr>
                <a:xfrm rot="438459">
                  <a:off x="53417" y="93406"/>
                  <a:ext cx="123570" cy="100036"/>
                  <a:chOff x="-1" y="-1"/>
                  <a:chExt cx="123567" cy="100034"/>
                </a:xfrm>
              </p:grpSpPr>
              <p:sp>
                <p:nvSpPr>
                  <p:cNvPr id="283" name="Google Shape;283;gd4f6b6c53f_0_1"/>
                  <p:cNvSpPr/>
                  <p:nvPr/>
                </p:nvSpPr>
                <p:spPr>
                  <a:xfrm>
                    <a:off x="-1" y="-1"/>
                    <a:ext cx="119232" cy="99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00" h="21600" extrusionOk="0">
                        <a:moveTo>
                          <a:pt x="0" y="12350"/>
                        </a:moveTo>
                        <a:lnTo>
                          <a:pt x="12138" y="0"/>
                        </a:lnTo>
                        <a:lnTo>
                          <a:pt x="21600" y="21600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miter lim="400000"/>
                    <a:headEnd type="none" w="sm" len="sm"/>
                    <a:tailEnd type="none" w="sm" len="sm"/>
                  </a:ln>
                </p:spPr>
                <p:txBody>
                  <a:bodyPr spcFirstLastPara="1" wrap="square" lIns="50800" tIns="50800" rIns="50800" bIns="508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100"/>
                      <a:buFont typeface="Helvetica Neue"/>
                      <a:buNone/>
                    </a:pPr>
                    <a:endParaRPr sz="1100" b="0" i="0" u="none" strike="noStrike" cap="none">
                      <a:solidFill>
                        <a:srgbClr val="000000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endParaRPr>
                  </a:p>
                </p:txBody>
              </p:sp>
              <p:sp>
                <p:nvSpPr>
                  <p:cNvPr id="284" name="Google Shape;284;gd4f6b6c53f_0_1"/>
                  <p:cNvSpPr/>
                  <p:nvPr/>
                </p:nvSpPr>
                <p:spPr>
                  <a:xfrm>
                    <a:off x="25955" y="39294"/>
                    <a:ext cx="61614" cy="484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00" h="21600" extrusionOk="0">
                        <a:moveTo>
                          <a:pt x="0" y="15535"/>
                        </a:moveTo>
                        <a:lnTo>
                          <a:pt x="9428" y="0"/>
                        </a:lnTo>
                        <a:lnTo>
                          <a:pt x="21600" y="21600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miter lim="400000"/>
                    <a:headEnd type="none" w="sm" len="sm"/>
                    <a:tailEnd type="none" w="sm" len="sm"/>
                  </a:ln>
                </p:spPr>
                <p:txBody>
                  <a:bodyPr spcFirstLastPara="1" wrap="square" lIns="50800" tIns="50800" rIns="50800" bIns="508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100"/>
                      <a:buFont typeface="Helvetica Neue"/>
                      <a:buNone/>
                    </a:pPr>
                    <a:endParaRPr sz="1100" b="0" i="0" u="none" strike="noStrike" cap="none">
                      <a:solidFill>
                        <a:srgbClr val="000000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endParaRPr>
                  </a:p>
                </p:txBody>
              </p:sp>
              <p:cxnSp>
                <p:nvCxnSpPr>
                  <p:cNvPr id="285" name="Google Shape;285;gd4f6b6c53f_0_1"/>
                  <p:cNvCxnSpPr/>
                  <p:nvPr/>
                </p:nvCxnSpPr>
                <p:spPr>
                  <a:xfrm>
                    <a:off x="91166" y="1333"/>
                    <a:ext cx="32400" cy="987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miter lim="400000"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286" name="Google Shape;286;gd4f6b6c53f_0_1"/>
                <p:cNvSpPr/>
                <p:nvPr/>
              </p:nvSpPr>
              <p:spPr>
                <a:xfrm>
                  <a:off x="36782" y="52423"/>
                  <a:ext cx="155574" cy="1544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386" extrusionOk="0">
                      <a:moveTo>
                        <a:pt x="0" y="11270"/>
                      </a:moveTo>
                      <a:cubicBezTo>
                        <a:pt x="936" y="9247"/>
                        <a:pt x="2219" y="7401"/>
                        <a:pt x="3791" y="5818"/>
                      </a:cubicBezTo>
                      <a:cubicBezTo>
                        <a:pt x="7688" y="1892"/>
                        <a:pt x="13063" y="-214"/>
                        <a:pt x="18597" y="17"/>
                      </a:cubicBezTo>
                      <a:lnTo>
                        <a:pt x="21600" y="21386"/>
                      </a:lnTo>
                    </a:path>
                  </a:pathLst>
                </a:custGeom>
                <a:noFill/>
                <a:ln w="9525" cap="flat" cmpd="sng">
                  <a:solidFill>
                    <a:srgbClr val="000000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  <p:txBody>
                <a:bodyPr spcFirstLastPara="1" wrap="square" lIns="50800" tIns="50800" rIns="50800" bIns="508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Helvetica Neue"/>
                    <a:buNone/>
                  </a:pPr>
                  <a:endParaRPr sz="1100" b="0" i="0" u="none" strike="noStrike" cap="none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287" name="Google Shape;287;gd4f6b6c53f_0_1"/>
                <p:cNvSpPr/>
                <p:nvPr/>
              </p:nvSpPr>
              <p:spPr>
                <a:xfrm>
                  <a:off x="0" y="0"/>
                  <a:ext cx="214758" cy="228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597" extrusionOk="0">
                      <a:moveTo>
                        <a:pt x="0" y="11450"/>
                      </a:moveTo>
                      <a:cubicBezTo>
                        <a:pt x="1918" y="8318"/>
                        <a:pt x="4603" y="5658"/>
                        <a:pt x="7833" y="3690"/>
                      </a:cubicBezTo>
                      <a:cubicBezTo>
                        <a:pt x="11792" y="1279"/>
                        <a:pt x="16412" y="-3"/>
                        <a:pt x="21133" y="0"/>
                      </a:cubicBezTo>
                      <a:lnTo>
                        <a:pt x="21600" y="21597"/>
                      </a:lnTo>
                      <a:cubicBezTo>
                        <a:pt x="18594" y="19998"/>
                        <a:pt x="15551" y="18461"/>
                        <a:pt x="12472" y="16988"/>
                      </a:cubicBezTo>
                      <a:cubicBezTo>
                        <a:pt x="8374" y="15028"/>
                        <a:pt x="4214" y="13181"/>
                        <a:pt x="0" y="11450"/>
                      </a:cubicBezTo>
                      <a:close/>
                    </a:path>
                  </a:pathLst>
                </a:custGeom>
                <a:noFill/>
                <a:ln w="25400" cap="flat" cmpd="sng">
                  <a:solidFill>
                    <a:srgbClr val="000000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  <p:txBody>
                <a:bodyPr spcFirstLastPara="1" wrap="square" lIns="50800" tIns="50800" rIns="50800" bIns="508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Helvetica Neue"/>
                    <a:buNone/>
                  </a:pPr>
                  <a:endParaRPr sz="1100" b="0" i="0" u="none" strike="noStrike" cap="none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</p:grpSp>
          <p:grpSp>
            <p:nvGrpSpPr>
              <p:cNvPr id="288" name="Google Shape;288;gd4f6b6c53f_0_1"/>
              <p:cNvGrpSpPr/>
              <p:nvPr/>
            </p:nvGrpSpPr>
            <p:grpSpPr>
              <a:xfrm rot="-6995748">
                <a:off x="43069" y="463245"/>
                <a:ext cx="214761" cy="228986"/>
                <a:chOff x="0" y="0"/>
                <a:chExt cx="214758" cy="228982"/>
              </a:xfrm>
            </p:grpSpPr>
            <p:grpSp>
              <p:nvGrpSpPr>
                <p:cNvPr id="289" name="Google Shape;289;gd4f6b6c53f_0_1"/>
                <p:cNvGrpSpPr/>
                <p:nvPr/>
              </p:nvGrpSpPr>
              <p:grpSpPr>
                <a:xfrm rot="438459">
                  <a:off x="53417" y="93406"/>
                  <a:ext cx="123570" cy="100036"/>
                  <a:chOff x="-1" y="-1"/>
                  <a:chExt cx="123567" cy="100034"/>
                </a:xfrm>
              </p:grpSpPr>
              <p:sp>
                <p:nvSpPr>
                  <p:cNvPr id="290" name="Google Shape;290;gd4f6b6c53f_0_1"/>
                  <p:cNvSpPr/>
                  <p:nvPr/>
                </p:nvSpPr>
                <p:spPr>
                  <a:xfrm>
                    <a:off x="-1" y="-1"/>
                    <a:ext cx="119232" cy="99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00" h="21600" extrusionOk="0">
                        <a:moveTo>
                          <a:pt x="0" y="12350"/>
                        </a:moveTo>
                        <a:lnTo>
                          <a:pt x="12138" y="0"/>
                        </a:lnTo>
                        <a:lnTo>
                          <a:pt x="21600" y="21600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miter lim="400000"/>
                    <a:headEnd type="none" w="sm" len="sm"/>
                    <a:tailEnd type="none" w="sm" len="sm"/>
                  </a:ln>
                </p:spPr>
                <p:txBody>
                  <a:bodyPr spcFirstLastPara="1" wrap="square" lIns="50800" tIns="50800" rIns="50800" bIns="508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100"/>
                      <a:buFont typeface="Helvetica Neue"/>
                      <a:buNone/>
                    </a:pPr>
                    <a:endParaRPr sz="1100" b="0" i="0" u="none" strike="noStrike" cap="none">
                      <a:solidFill>
                        <a:srgbClr val="000000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endParaRPr>
                  </a:p>
                </p:txBody>
              </p:sp>
              <p:sp>
                <p:nvSpPr>
                  <p:cNvPr id="291" name="Google Shape;291;gd4f6b6c53f_0_1"/>
                  <p:cNvSpPr/>
                  <p:nvPr/>
                </p:nvSpPr>
                <p:spPr>
                  <a:xfrm>
                    <a:off x="25955" y="39294"/>
                    <a:ext cx="61614" cy="484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00" h="21600" extrusionOk="0">
                        <a:moveTo>
                          <a:pt x="0" y="15535"/>
                        </a:moveTo>
                        <a:lnTo>
                          <a:pt x="9428" y="0"/>
                        </a:lnTo>
                        <a:lnTo>
                          <a:pt x="21600" y="21600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miter lim="400000"/>
                    <a:headEnd type="none" w="sm" len="sm"/>
                    <a:tailEnd type="none" w="sm" len="sm"/>
                  </a:ln>
                </p:spPr>
                <p:txBody>
                  <a:bodyPr spcFirstLastPara="1" wrap="square" lIns="50800" tIns="50800" rIns="50800" bIns="508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100"/>
                      <a:buFont typeface="Helvetica Neue"/>
                      <a:buNone/>
                    </a:pPr>
                    <a:endParaRPr sz="1100" b="0" i="0" u="none" strike="noStrike" cap="none">
                      <a:solidFill>
                        <a:srgbClr val="000000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endParaRPr>
                  </a:p>
                </p:txBody>
              </p:sp>
              <p:cxnSp>
                <p:nvCxnSpPr>
                  <p:cNvPr id="292" name="Google Shape;292;gd4f6b6c53f_0_1"/>
                  <p:cNvCxnSpPr/>
                  <p:nvPr/>
                </p:nvCxnSpPr>
                <p:spPr>
                  <a:xfrm>
                    <a:off x="91166" y="1333"/>
                    <a:ext cx="32400" cy="987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miter lim="400000"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293" name="Google Shape;293;gd4f6b6c53f_0_1"/>
                <p:cNvSpPr/>
                <p:nvPr/>
              </p:nvSpPr>
              <p:spPr>
                <a:xfrm>
                  <a:off x="36782" y="52423"/>
                  <a:ext cx="155574" cy="1544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386" extrusionOk="0">
                      <a:moveTo>
                        <a:pt x="0" y="11270"/>
                      </a:moveTo>
                      <a:cubicBezTo>
                        <a:pt x="936" y="9247"/>
                        <a:pt x="2219" y="7401"/>
                        <a:pt x="3791" y="5818"/>
                      </a:cubicBezTo>
                      <a:cubicBezTo>
                        <a:pt x="7688" y="1892"/>
                        <a:pt x="13063" y="-214"/>
                        <a:pt x="18597" y="17"/>
                      </a:cubicBezTo>
                      <a:lnTo>
                        <a:pt x="21600" y="21386"/>
                      </a:lnTo>
                    </a:path>
                  </a:pathLst>
                </a:custGeom>
                <a:noFill/>
                <a:ln w="9525" cap="flat" cmpd="sng">
                  <a:solidFill>
                    <a:srgbClr val="000000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  <p:txBody>
                <a:bodyPr spcFirstLastPara="1" wrap="square" lIns="50800" tIns="50800" rIns="50800" bIns="508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Helvetica Neue"/>
                    <a:buNone/>
                  </a:pPr>
                  <a:endParaRPr sz="1100" b="0" i="0" u="none" strike="noStrike" cap="none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294" name="Google Shape;294;gd4f6b6c53f_0_1"/>
                <p:cNvSpPr/>
                <p:nvPr/>
              </p:nvSpPr>
              <p:spPr>
                <a:xfrm>
                  <a:off x="0" y="0"/>
                  <a:ext cx="214758" cy="228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597" extrusionOk="0">
                      <a:moveTo>
                        <a:pt x="0" y="11450"/>
                      </a:moveTo>
                      <a:cubicBezTo>
                        <a:pt x="1918" y="8318"/>
                        <a:pt x="4603" y="5658"/>
                        <a:pt x="7833" y="3690"/>
                      </a:cubicBezTo>
                      <a:cubicBezTo>
                        <a:pt x="11792" y="1279"/>
                        <a:pt x="16412" y="-3"/>
                        <a:pt x="21133" y="0"/>
                      </a:cubicBezTo>
                      <a:lnTo>
                        <a:pt x="21600" y="21597"/>
                      </a:lnTo>
                      <a:cubicBezTo>
                        <a:pt x="18594" y="19998"/>
                        <a:pt x="15551" y="18461"/>
                        <a:pt x="12472" y="16988"/>
                      </a:cubicBezTo>
                      <a:cubicBezTo>
                        <a:pt x="8374" y="15028"/>
                        <a:pt x="4214" y="13181"/>
                        <a:pt x="0" y="11450"/>
                      </a:cubicBezTo>
                      <a:close/>
                    </a:path>
                  </a:pathLst>
                </a:custGeom>
                <a:noFill/>
                <a:ln w="25400" cap="flat" cmpd="sng">
                  <a:solidFill>
                    <a:srgbClr val="000000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  <p:txBody>
                <a:bodyPr spcFirstLastPara="1" wrap="square" lIns="50800" tIns="50800" rIns="50800" bIns="508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Helvetica Neue"/>
                    <a:buNone/>
                  </a:pPr>
                  <a:endParaRPr sz="1100" b="0" i="0" u="none" strike="noStrike" cap="none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</p:grpSp>
        </p:grpSp>
        <p:sp>
          <p:nvSpPr>
            <p:cNvPr id="295" name="Google Shape;295;gd4f6b6c53f_0_1"/>
            <p:cNvSpPr/>
            <p:nvPr/>
          </p:nvSpPr>
          <p:spPr>
            <a:xfrm>
              <a:off x="33152" y="912274"/>
              <a:ext cx="1158246" cy="371965"/>
            </a:xfrm>
            <a:custGeom>
              <a:avLst/>
              <a:gdLst/>
              <a:ahLst/>
              <a:cxnLst/>
              <a:rect l="l" t="t" r="r" b="b"/>
              <a:pathLst>
                <a:path w="21600" h="18346" extrusionOk="0">
                  <a:moveTo>
                    <a:pt x="21600" y="12103"/>
                  </a:moveTo>
                  <a:cubicBezTo>
                    <a:pt x="21010" y="10361"/>
                    <a:pt x="20352" y="8789"/>
                    <a:pt x="19637" y="7412"/>
                  </a:cubicBezTo>
                  <a:cubicBezTo>
                    <a:pt x="18924" y="6041"/>
                    <a:pt x="18161" y="4874"/>
                    <a:pt x="17361" y="3889"/>
                  </a:cubicBezTo>
                  <a:cubicBezTo>
                    <a:pt x="11556" y="-3254"/>
                    <a:pt x="4694" y="-394"/>
                    <a:pt x="0" y="11123"/>
                  </a:cubicBezTo>
                  <a:cubicBezTo>
                    <a:pt x="1900" y="10443"/>
                    <a:pt x="3803" y="9808"/>
                    <a:pt x="5708" y="9219"/>
                  </a:cubicBezTo>
                  <a:cubicBezTo>
                    <a:pt x="8014" y="8506"/>
                    <a:pt x="10354" y="7865"/>
                    <a:pt x="12630" y="9137"/>
                  </a:cubicBezTo>
                  <a:cubicBezTo>
                    <a:pt x="14957" y="10439"/>
                    <a:pt x="17068" y="13664"/>
                    <a:pt x="18656" y="18346"/>
                  </a:cubicBezTo>
                </a:path>
              </a:pathLst>
            </a:custGeom>
            <a:solidFill>
              <a:srgbClr val="FFFFFF"/>
            </a:solidFill>
            <a:ln w="254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50800" tIns="50800" rIns="50800" bIns="508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Helvetica Neue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grpSp>
          <p:nvGrpSpPr>
            <p:cNvPr id="296" name="Google Shape;296;gd4f6b6c53f_0_1"/>
            <p:cNvGrpSpPr/>
            <p:nvPr/>
          </p:nvGrpSpPr>
          <p:grpSpPr>
            <a:xfrm rot="247390" flipH="1">
              <a:off x="244071" y="821329"/>
              <a:ext cx="157678" cy="176737"/>
              <a:chOff x="-1" y="-1"/>
              <a:chExt cx="157680" cy="176739"/>
            </a:xfrm>
          </p:grpSpPr>
          <p:grpSp>
            <p:nvGrpSpPr>
              <p:cNvPr id="297" name="Google Shape;297;gd4f6b6c53f_0_1"/>
              <p:cNvGrpSpPr/>
              <p:nvPr/>
            </p:nvGrpSpPr>
            <p:grpSpPr>
              <a:xfrm rot="438459">
                <a:off x="32997" y="59735"/>
                <a:ext cx="105140" cy="103639"/>
                <a:chOff x="0" y="0"/>
                <a:chExt cx="105138" cy="103635"/>
              </a:xfrm>
            </p:grpSpPr>
            <p:sp>
              <p:nvSpPr>
                <p:cNvPr id="298" name="Google Shape;298;gd4f6b6c53f_0_1"/>
                <p:cNvSpPr/>
                <p:nvPr/>
              </p:nvSpPr>
              <p:spPr>
                <a:xfrm>
                  <a:off x="0" y="0"/>
                  <a:ext cx="105138" cy="103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0" y="12350"/>
                      </a:moveTo>
                      <a:lnTo>
                        <a:pt x="12138" y="0"/>
                      </a:lnTo>
                      <a:lnTo>
                        <a:pt x="21600" y="21600"/>
                      </a:lnTo>
                    </a:path>
                  </a:pathLst>
                </a:custGeom>
                <a:noFill/>
                <a:ln w="9525" cap="flat" cmpd="sng">
                  <a:solidFill>
                    <a:srgbClr val="000000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  <p:txBody>
                <a:bodyPr spcFirstLastPara="1" wrap="square" lIns="50800" tIns="50800" rIns="50800" bIns="508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Helvetica Neue"/>
                    <a:buNone/>
                  </a:pPr>
                  <a:endParaRPr sz="1100" b="0" i="0" u="none" strike="noStrike" cap="none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299" name="Google Shape;299;gd4f6b6c53f_0_1"/>
                <p:cNvSpPr/>
                <p:nvPr/>
              </p:nvSpPr>
              <p:spPr>
                <a:xfrm>
                  <a:off x="25406" y="48100"/>
                  <a:ext cx="49788" cy="44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0" y="15535"/>
                      </a:moveTo>
                      <a:lnTo>
                        <a:pt x="9428" y="0"/>
                      </a:lnTo>
                      <a:lnTo>
                        <a:pt x="21600" y="21600"/>
                      </a:lnTo>
                    </a:path>
                  </a:pathLst>
                </a:custGeom>
                <a:noFill/>
                <a:ln w="9525" cap="flat" cmpd="sng">
                  <a:solidFill>
                    <a:srgbClr val="000000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  <p:txBody>
                <a:bodyPr spcFirstLastPara="1" wrap="square" lIns="50800" tIns="50800" rIns="50800" bIns="508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Helvetica Neue"/>
                    <a:buNone/>
                  </a:pPr>
                  <a:endParaRPr sz="1100" b="0" i="0" u="none" strike="noStrike" cap="none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cxnSp>
              <p:nvCxnSpPr>
                <p:cNvPr id="300" name="Google Shape;300;gd4f6b6c53f_0_1"/>
                <p:cNvCxnSpPr/>
                <p:nvPr/>
              </p:nvCxnSpPr>
              <p:spPr>
                <a:xfrm>
                  <a:off x="78059" y="13335"/>
                  <a:ext cx="26100" cy="90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301" name="Google Shape;301;gd4f6b6c53f_0_1"/>
              <p:cNvSpPr/>
              <p:nvPr/>
            </p:nvSpPr>
            <p:spPr>
              <a:xfrm>
                <a:off x="22499" y="39843"/>
                <a:ext cx="123174" cy="122526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12260"/>
                    </a:moveTo>
                    <a:cubicBezTo>
                      <a:pt x="1126" y="9645"/>
                      <a:pt x="2789" y="7299"/>
                      <a:pt x="4881" y="5376"/>
                    </a:cubicBezTo>
                    <a:cubicBezTo>
                      <a:pt x="8602" y="1954"/>
                      <a:pt x="13452" y="39"/>
                      <a:pt x="18495" y="0"/>
                    </a:cubicBezTo>
                    <a:lnTo>
                      <a:pt x="21600" y="216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50800" tIns="50800" rIns="50800" bIns="508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Helvetica Neue"/>
                  <a:buNone/>
                </a:pPr>
                <a:endParaRPr sz="1100" b="0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302" name="Google Shape;302;gd4f6b6c53f_0_1"/>
              <p:cNvSpPr/>
              <p:nvPr/>
            </p:nvSpPr>
            <p:spPr>
              <a:xfrm>
                <a:off x="-1" y="-1"/>
                <a:ext cx="157680" cy="176739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475" extrusionOk="0">
                    <a:moveTo>
                      <a:pt x="0" y="12961"/>
                    </a:moveTo>
                    <a:cubicBezTo>
                      <a:pt x="1521" y="9117"/>
                      <a:pt x="4370" y="5797"/>
                      <a:pt x="8140" y="3471"/>
                    </a:cubicBezTo>
                    <a:cubicBezTo>
                      <a:pt x="12002" y="1089"/>
                      <a:pt x="16626" y="-125"/>
                      <a:pt x="21328" y="10"/>
                    </a:cubicBezTo>
                    <a:lnTo>
                      <a:pt x="21600" y="21475"/>
                    </a:lnTo>
                    <a:cubicBezTo>
                      <a:pt x="18437" y="20018"/>
                      <a:pt x="15229" y="18639"/>
                      <a:pt x="11980" y="17338"/>
                    </a:cubicBezTo>
                    <a:cubicBezTo>
                      <a:pt x="8042" y="15761"/>
                      <a:pt x="4047" y="14301"/>
                      <a:pt x="0" y="12961"/>
                    </a:cubicBezTo>
                    <a:close/>
                  </a:path>
                </a:pathLst>
              </a:custGeom>
              <a:noFill/>
              <a:ln w="25400" cap="flat" cmpd="sng">
                <a:solidFill>
                  <a:srgbClr val="000000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50800" tIns="50800" rIns="50800" bIns="508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Helvetica Neue"/>
                  <a:buNone/>
                </a:pPr>
                <a:endParaRPr sz="1100" b="0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p:grpSp>
        <p:grpSp>
          <p:nvGrpSpPr>
            <p:cNvPr id="303" name="Google Shape;303;gd4f6b6c53f_0_1"/>
            <p:cNvGrpSpPr/>
            <p:nvPr/>
          </p:nvGrpSpPr>
          <p:grpSpPr>
            <a:xfrm rot="-289444" flipH="1">
              <a:off x="102350" y="933426"/>
              <a:ext cx="127985" cy="136445"/>
              <a:chOff x="0" y="0"/>
              <a:chExt cx="127980" cy="136439"/>
            </a:xfrm>
          </p:grpSpPr>
          <p:grpSp>
            <p:nvGrpSpPr>
              <p:cNvPr id="304" name="Google Shape;304;gd4f6b6c53f_0_1"/>
              <p:cNvGrpSpPr/>
              <p:nvPr/>
            </p:nvGrpSpPr>
            <p:grpSpPr>
              <a:xfrm rot="438800">
                <a:off x="31827" y="55655"/>
                <a:ext cx="73529" cy="59597"/>
                <a:chOff x="-1" y="-1"/>
                <a:chExt cx="73526" cy="59595"/>
              </a:xfrm>
            </p:grpSpPr>
            <p:sp>
              <p:nvSpPr>
                <p:cNvPr id="305" name="Google Shape;305;gd4f6b6c53f_0_1"/>
                <p:cNvSpPr/>
                <p:nvPr/>
              </p:nvSpPr>
              <p:spPr>
                <a:xfrm>
                  <a:off x="-1" y="-1"/>
                  <a:ext cx="71010" cy="591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0" y="12350"/>
                      </a:moveTo>
                      <a:lnTo>
                        <a:pt x="12138" y="0"/>
                      </a:lnTo>
                      <a:lnTo>
                        <a:pt x="21600" y="21600"/>
                      </a:lnTo>
                    </a:path>
                  </a:pathLst>
                </a:custGeom>
                <a:noFill/>
                <a:ln w="9525" cap="flat" cmpd="sng">
                  <a:solidFill>
                    <a:srgbClr val="000000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  <p:txBody>
                <a:bodyPr spcFirstLastPara="1" wrap="square" lIns="50800" tIns="50800" rIns="50800" bIns="508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Helvetica Neue"/>
                    <a:buNone/>
                  </a:pPr>
                  <a:endParaRPr sz="1100" b="0" i="0" u="none" strike="noStrike" cap="none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306" name="Google Shape;306;gd4f6b6c53f_0_1"/>
                <p:cNvSpPr/>
                <p:nvPr/>
              </p:nvSpPr>
              <p:spPr>
                <a:xfrm>
                  <a:off x="15466" y="23415"/>
                  <a:ext cx="36720" cy="28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0" y="15535"/>
                      </a:moveTo>
                      <a:lnTo>
                        <a:pt x="9428" y="0"/>
                      </a:lnTo>
                      <a:lnTo>
                        <a:pt x="21600" y="21600"/>
                      </a:lnTo>
                    </a:path>
                  </a:pathLst>
                </a:custGeom>
                <a:noFill/>
                <a:ln w="9525" cap="flat" cmpd="sng">
                  <a:solidFill>
                    <a:srgbClr val="000000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  <p:txBody>
                <a:bodyPr spcFirstLastPara="1" wrap="square" lIns="50800" tIns="50800" rIns="50800" bIns="508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Helvetica Neue"/>
                    <a:buNone/>
                  </a:pPr>
                  <a:endParaRPr sz="1100" b="0" i="0" u="none" strike="noStrike" cap="none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cxnSp>
              <p:nvCxnSpPr>
                <p:cNvPr id="307" name="Google Shape;307;gd4f6b6c53f_0_1"/>
                <p:cNvCxnSpPr/>
                <p:nvPr/>
              </p:nvCxnSpPr>
              <p:spPr>
                <a:xfrm>
                  <a:off x="54325" y="794"/>
                  <a:ext cx="19200" cy="58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308" name="Google Shape;308;gd4f6b6c53f_0_1"/>
              <p:cNvSpPr/>
              <p:nvPr/>
            </p:nvSpPr>
            <p:spPr>
              <a:xfrm>
                <a:off x="21918" y="31238"/>
                <a:ext cx="92718" cy="92013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386" extrusionOk="0">
                    <a:moveTo>
                      <a:pt x="0" y="11270"/>
                    </a:moveTo>
                    <a:cubicBezTo>
                      <a:pt x="936" y="9247"/>
                      <a:pt x="2219" y="7401"/>
                      <a:pt x="3791" y="5818"/>
                    </a:cubicBezTo>
                    <a:cubicBezTo>
                      <a:pt x="7688" y="1892"/>
                      <a:pt x="13063" y="-214"/>
                      <a:pt x="18597" y="17"/>
                    </a:cubicBezTo>
                    <a:lnTo>
                      <a:pt x="21600" y="2138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50800" tIns="50800" rIns="50800" bIns="508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Helvetica Neue"/>
                  <a:buNone/>
                </a:pPr>
                <a:endParaRPr sz="1100" b="0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309" name="Google Shape;309;gd4f6b6c53f_0_1"/>
              <p:cNvSpPr/>
              <p:nvPr/>
            </p:nvSpPr>
            <p:spPr>
              <a:xfrm>
                <a:off x="0" y="0"/>
                <a:ext cx="127980" cy="136439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597" extrusionOk="0">
                    <a:moveTo>
                      <a:pt x="0" y="11450"/>
                    </a:moveTo>
                    <a:cubicBezTo>
                      <a:pt x="1918" y="8318"/>
                      <a:pt x="4603" y="5658"/>
                      <a:pt x="7833" y="3690"/>
                    </a:cubicBezTo>
                    <a:cubicBezTo>
                      <a:pt x="11792" y="1279"/>
                      <a:pt x="16412" y="-3"/>
                      <a:pt x="21133" y="0"/>
                    </a:cubicBezTo>
                    <a:lnTo>
                      <a:pt x="21600" y="21597"/>
                    </a:lnTo>
                    <a:cubicBezTo>
                      <a:pt x="18594" y="19998"/>
                      <a:pt x="15551" y="18461"/>
                      <a:pt x="12472" y="16988"/>
                    </a:cubicBezTo>
                    <a:cubicBezTo>
                      <a:pt x="8374" y="15028"/>
                      <a:pt x="4214" y="13181"/>
                      <a:pt x="0" y="11450"/>
                    </a:cubicBezTo>
                    <a:close/>
                  </a:path>
                </a:pathLst>
              </a:custGeom>
              <a:noFill/>
              <a:ln w="25400" cap="flat" cmpd="sng">
                <a:solidFill>
                  <a:srgbClr val="000000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50800" tIns="50800" rIns="50800" bIns="508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Helvetica Neue"/>
                  <a:buNone/>
                </a:pPr>
                <a:endParaRPr sz="1100" b="0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p:grpSp>
        <p:grpSp>
          <p:nvGrpSpPr>
            <p:cNvPr id="310" name="Google Shape;310;gd4f6b6c53f_0_1"/>
            <p:cNvGrpSpPr/>
            <p:nvPr/>
          </p:nvGrpSpPr>
          <p:grpSpPr>
            <a:xfrm rot="-779136" flipH="1">
              <a:off x="10012" y="1028937"/>
              <a:ext cx="93471" cy="99667"/>
              <a:chOff x="0" y="0"/>
              <a:chExt cx="93474" cy="99670"/>
            </a:xfrm>
          </p:grpSpPr>
          <p:grpSp>
            <p:nvGrpSpPr>
              <p:cNvPr id="311" name="Google Shape;311;gd4f6b6c53f_0_1"/>
              <p:cNvGrpSpPr/>
              <p:nvPr/>
            </p:nvGrpSpPr>
            <p:grpSpPr>
              <a:xfrm rot="438800">
                <a:off x="23252" y="40659"/>
                <a:ext cx="53786" cy="43483"/>
                <a:chOff x="-1" y="-1"/>
                <a:chExt cx="53784" cy="43481"/>
              </a:xfrm>
            </p:grpSpPr>
            <p:sp>
              <p:nvSpPr>
                <p:cNvPr id="312" name="Google Shape;312;gd4f6b6c53f_0_1"/>
                <p:cNvSpPr/>
                <p:nvPr/>
              </p:nvSpPr>
              <p:spPr>
                <a:xfrm>
                  <a:off x="-1" y="-1"/>
                  <a:ext cx="51894" cy="43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0" y="12350"/>
                      </a:moveTo>
                      <a:lnTo>
                        <a:pt x="12138" y="0"/>
                      </a:lnTo>
                      <a:lnTo>
                        <a:pt x="21600" y="21600"/>
                      </a:lnTo>
                    </a:path>
                  </a:pathLst>
                </a:custGeom>
                <a:noFill/>
                <a:ln w="9525" cap="flat" cmpd="sng">
                  <a:solidFill>
                    <a:srgbClr val="000000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  <p:txBody>
                <a:bodyPr spcFirstLastPara="1" wrap="square" lIns="50800" tIns="50800" rIns="50800" bIns="508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Helvetica Neue"/>
                    <a:buNone/>
                  </a:pPr>
                  <a:endParaRPr sz="1100" b="0" i="0" u="none" strike="noStrike" cap="none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313" name="Google Shape;313;gd4f6b6c53f_0_1"/>
                <p:cNvSpPr/>
                <p:nvPr/>
              </p:nvSpPr>
              <p:spPr>
                <a:xfrm>
                  <a:off x="11297" y="17104"/>
                  <a:ext cx="26838" cy="211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0" y="15535"/>
                      </a:moveTo>
                      <a:lnTo>
                        <a:pt x="9428" y="0"/>
                      </a:lnTo>
                      <a:lnTo>
                        <a:pt x="21600" y="21600"/>
                      </a:lnTo>
                    </a:path>
                  </a:pathLst>
                </a:custGeom>
                <a:noFill/>
                <a:ln w="9525" cap="flat" cmpd="sng">
                  <a:solidFill>
                    <a:srgbClr val="000000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  <p:txBody>
                <a:bodyPr spcFirstLastPara="1" wrap="square" lIns="50800" tIns="50800" rIns="50800" bIns="508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Helvetica Neue"/>
                    <a:buNone/>
                  </a:pPr>
                  <a:endParaRPr sz="1100" b="0" i="0" u="none" strike="noStrike" cap="none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cxnSp>
              <p:nvCxnSpPr>
                <p:cNvPr id="314" name="Google Shape;314;gd4f6b6c53f_0_1"/>
                <p:cNvCxnSpPr/>
                <p:nvPr/>
              </p:nvCxnSpPr>
              <p:spPr>
                <a:xfrm>
                  <a:off x="39683" y="580"/>
                  <a:ext cx="14100" cy="42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315" name="Google Shape;315;gd4f6b6c53f_0_1"/>
              <p:cNvSpPr/>
              <p:nvPr/>
            </p:nvSpPr>
            <p:spPr>
              <a:xfrm>
                <a:off x="16011" y="22819"/>
                <a:ext cx="67716" cy="67206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386" extrusionOk="0">
                    <a:moveTo>
                      <a:pt x="0" y="11270"/>
                    </a:moveTo>
                    <a:cubicBezTo>
                      <a:pt x="936" y="9247"/>
                      <a:pt x="2219" y="7401"/>
                      <a:pt x="3791" y="5818"/>
                    </a:cubicBezTo>
                    <a:cubicBezTo>
                      <a:pt x="7688" y="1892"/>
                      <a:pt x="13063" y="-214"/>
                      <a:pt x="18597" y="17"/>
                    </a:cubicBezTo>
                    <a:lnTo>
                      <a:pt x="21600" y="2138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50800" tIns="50800" rIns="50800" bIns="508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Helvetica Neue"/>
                  <a:buNone/>
                </a:pPr>
                <a:endParaRPr sz="1100" b="0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316" name="Google Shape;316;gd4f6b6c53f_0_1"/>
              <p:cNvSpPr/>
              <p:nvPr/>
            </p:nvSpPr>
            <p:spPr>
              <a:xfrm>
                <a:off x="0" y="0"/>
                <a:ext cx="93474" cy="9967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597" extrusionOk="0">
                    <a:moveTo>
                      <a:pt x="0" y="11450"/>
                    </a:moveTo>
                    <a:cubicBezTo>
                      <a:pt x="1918" y="8318"/>
                      <a:pt x="4603" y="5658"/>
                      <a:pt x="7833" y="3690"/>
                    </a:cubicBezTo>
                    <a:cubicBezTo>
                      <a:pt x="11792" y="1279"/>
                      <a:pt x="16412" y="-3"/>
                      <a:pt x="21133" y="0"/>
                    </a:cubicBezTo>
                    <a:lnTo>
                      <a:pt x="21600" y="21597"/>
                    </a:lnTo>
                    <a:cubicBezTo>
                      <a:pt x="18594" y="19998"/>
                      <a:pt x="15551" y="18461"/>
                      <a:pt x="12472" y="16988"/>
                    </a:cubicBezTo>
                    <a:cubicBezTo>
                      <a:pt x="8374" y="15028"/>
                      <a:pt x="4214" y="13181"/>
                      <a:pt x="0" y="11450"/>
                    </a:cubicBezTo>
                    <a:close/>
                  </a:path>
                </a:pathLst>
              </a:custGeom>
              <a:noFill/>
              <a:ln w="25400" cap="flat" cmpd="sng">
                <a:solidFill>
                  <a:srgbClr val="000000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50800" tIns="50800" rIns="50800" bIns="508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Helvetica Neue"/>
                  <a:buNone/>
                </a:pPr>
                <a:endParaRPr sz="1100" b="0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p:grpSp>
        <p:grpSp>
          <p:nvGrpSpPr>
            <p:cNvPr id="317" name="Google Shape;317;gd4f6b6c53f_0_1"/>
            <p:cNvGrpSpPr/>
            <p:nvPr/>
          </p:nvGrpSpPr>
          <p:grpSpPr>
            <a:xfrm rot="1374355" flipH="1">
              <a:off x="595828" y="789081"/>
              <a:ext cx="159832" cy="157129"/>
              <a:chOff x="-1" y="-1"/>
              <a:chExt cx="159840" cy="157131"/>
            </a:xfrm>
          </p:grpSpPr>
          <p:grpSp>
            <p:nvGrpSpPr>
              <p:cNvPr id="318" name="Google Shape;318;gd4f6b6c53f_0_1"/>
              <p:cNvGrpSpPr/>
              <p:nvPr/>
            </p:nvGrpSpPr>
            <p:grpSpPr>
              <a:xfrm rot="438800">
                <a:off x="41235" y="72320"/>
                <a:ext cx="90078" cy="72674"/>
                <a:chOff x="-1" y="-1"/>
                <a:chExt cx="90075" cy="72671"/>
              </a:xfrm>
            </p:grpSpPr>
            <p:sp>
              <p:nvSpPr>
                <p:cNvPr id="319" name="Google Shape;319;gd4f6b6c53f_0_1"/>
                <p:cNvSpPr/>
                <p:nvPr/>
              </p:nvSpPr>
              <p:spPr>
                <a:xfrm>
                  <a:off x="-1" y="-1"/>
                  <a:ext cx="86778" cy="723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0" y="12350"/>
                      </a:moveTo>
                      <a:lnTo>
                        <a:pt x="12138" y="0"/>
                      </a:lnTo>
                      <a:lnTo>
                        <a:pt x="21600" y="21600"/>
                      </a:lnTo>
                    </a:path>
                  </a:pathLst>
                </a:custGeom>
                <a:noFill/>
                <a:ln w="9525" cap="flat" cmpd="sng">
                  <a:solidFill>
                    <a:srgbClr val="000000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  <p:txBody>
                <a:bodyPr spcFirstLastPara="1" wrap="square" lIns="50800" tIns="50800" rIns="50800" bIns="508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Helvetica Neue"/>
                    <a:buNone/>
                  </a:pPr>
                  <a:endParaRPr sz="1100" b="0" i="0" u="none" strike="noStrike" cap="none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320" name="Google Shape;320;gd4f6b6c53f_0_1"/>
                <p:cNvSpPr/>
                <p:nvPr/>
              </p:nvSpPr>
              <p:spPr>
                <a:xfrm>
                  <a:off x="18896" y="28608"/>
                  <a:ext cx="44874" cy="35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0" y="15535"/>
                      </a:moveTo>
                      <a:lnTo>
                        <a:pt x="9428" y="0"/>
                      </a:lnTo>
                      <a:lnTo>
                        <a:pt x="21600" y="21600"/>
                      </a:lnTo>
                    </a:path>
                  </a:pathLst>
                </a:custGeom>
                <a:noFill/>
                <a:ln w="9525" cap="flat" cmpd="sng">
                  <a:solidFill>
                    <a:srgbClr val="000000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  <p:txBody>
                <a:bodyPr spcFirstLastPara="1" wrap="square" lIns="50800" tIns="50800" rIns="50800" bIns="508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Helvetica Neue"/>
                    <a:buNone/>
                  </a:pPr>
                  <a:endParaRPr sz="1100" b="0" i="0" u="none" strike="noStrike" cap="none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cxnSp>
              <p:nvCxnSpPr>
                <p:cNvPr id="321" name="Google Shape;321;gd4f6b6c53f_0_1"/>
                <p:cNvCxnSpPr/>
                <p:nvPr/>
              </p:nvCxnSpPr>
              <p:spPr>
                <a:xfrm>
                  <a:off x="66374" y="970"/>
                  <a:ext cx="23700" cy="71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322" name="Google Shape;322;gd4f6b6c53f_0_1"/>
              <p:cNvSpPr/>
              <p:nvPr/>
            </p:nvSpPr>
            <p:spPr>
              <a:xfrm>
                <a:off x="29119" y="42470"/>
                <a:ext cx="113238" cy="112437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386" extrusionOk="0">
                    <a:moveTo>
                      <a:pt x="0" y="11270"/>
                    </a:moveTo>
                    <a:cubicBezTo>
                      <a:pt x="936" y="9247"/>
                      <a:pt x="2219" y="7401"/>
                      <a:pt x="3791" y="5818"/>
                    </a:cubicBezTo>
                    <a:cubicBezTo>
                      <a:pt x="7688" y="1892"/>
                      <a:pt x="13063" y="-214"/>
                      <a:pt x="18597" y="17"/>
                    </a:cubicBezTo>
                    <a:lnTo>
                      <a:pt x="21600" y="2138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50800" tIns="50800" rIns="50800" bIns="508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Helvetica Neue"/>
                  <a:buNone/>
                </a:pPr>
                <a:endParaRPr sz="1100" b="0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323" name="Google Shape;323;gd4f6b6c53f_0_1"/>
              <p:cNvSpPr/>
              <p:nvPr/>
            </p:nvSpPr>
            <p:spPr>
              <a:xfrm>
                <a:off x="-1" y="-1"/>
                <a:ext cx="159840" cy="15713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510" extrusionOk="0">
                    <a:moveTo>
                      <a:pt x="0" y="13919"/>
                    </a:moveTo>
                    <a:cubicBezTo>
                      <a:pt x="1675" y="9855"/>
                      <a:pt x="4483" y="6375"/>
                      <a:pt x="8081" y="3905"/>
                    </a:cubicBezTo>
                    <a:cubicBezTo>
                      <a:pt x="11914" y="1273"/>
                      <a:pt x="16460" y="-90"/>
                      <a:pt x="21090" y="5"/>
                    </a:cubicBezTo>
                    <a:lnTo>
                      <a:pt x="21600" y="21510"/>
                    </a:lnTo>
                    <a:cubicBezTo>
                      <a:pt x="18552" y="20430"/>
                      <a:pt x="15503" y="19353"/>
                      <a:pt x="12453" y="18279"/>
                    </a:cubicBezTo>
                    <a:cubicBezTo>
                      <a:pt x="8304" y="16819"/>
                      <a:pt x="4153" y="15366"/>
                      <a:pt x="0" y="13919"/>
                    </a:cubicBezTo>
                    <a:close/>
                  </a:path>
                </a:pathLst>
              </a:custGeom>
              <a:noFill/>
              <a:ln w="25400" cap="flat" cmpd="sng">
                <a:solidFill>
                  <a:srgbClr val="000000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50800" tIns="50800" rIns="50800" bIns="508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Helvetica Neue"/>
                  <a:buNone/>
                </a:pPr>
                <a:endParaRPr sz="1100" b="0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p:grpSp>
      </p:grpSp>
      <p:sp>
        <p:nvSpPr>
          <p:cNvPr id="324" name="Google Shape;324;gd4f6b6c53f_0_1"/>
          <p:cNvSpPr txBox="1"/>
          <p:nvPr/>
        </p:nvSpPr>
        <p:spPr>
          <a:xfrm rot="-799931">
            <a:off x="4401204" y="1403134"/>
            <a:ext cx="7591186" cy="72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311B8E"/>
                </a:solidFill>
              </a:rPr>
              <a:t>Using EMP and Initiative Resources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oogle Shape;329;gd4f6b6c53f_0_7"/>
          <p:cNvGrpSpPr/>
          <p:nvPr/>
        </p:nvGrpSpPr>
        <p:grpSpPr>
          <a:xfrm>
            <a:off x="504010" y="6163498"/>
            <a:ext cx="11315050" cy="597114"/>
            <a:chOff x="0" y="0"/>
            <a:chExt cx="11315050" cy="597114"/>
          </a:xfrm>
        </p:grpSpPr>
        <p:sp>
          <p:nvSpPr>
            <p:cNvPr id="330" name="Google Shape;330;gd4f6b6c53f_0_7"/>
            <p:cNvSpPr txBox="1"/>
            <p:nvPr/>
          </p:nvSpPr>
          <p:spPr>
            <a:xfrm>
              <a:off x="662616" y="241614"/>
              <a:ext cx="1759800" cy="35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Early Math Project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31" name="Google Shape;331;gd4f6b6c53f_0_7" descr="image1.jpg"/>
            <p:cNvPicPr preferRelativeResize="0"/>
            <p:nvPr/>
          </p:nvPicPr>
          <p:blipFill rotWithShape="1">
            <a:blip r:embed="rId3">
              <a:alphaModFix/>
            </a:blip>
            <a:srcRect b="23395"/>
            <a:stretch/>
          </p:blipFill>
          <p:spPr>
            <a:xfrm>
              <a:off x="0" y="0"/>
              <a:ext cx="630992" cy="4892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2" name="Google Shape;332;gd4f6b6c53f_0_7"/>
            <p:cNvSpPr txBox="1"/>
            <p:nvPr/>
          </p:nvSpPr>
          <p:spPr>
            <a:xfrm>
              <a:off x="10543750" y="237318"/>
              <a:ext cx="7713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2021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3" name="Google Shape;333;gd4f6b6c53f_0_7"/>
          <p:cNvSpPr txBox="1"/>
          <p:nvPr/>
        </p:nvSpPr>
        <p:spPr>
          <a:xfrm>
            <a:off x="1032650" y="1098350"/>
            <a:ext cx="9635400" cy="34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chemeClr val="dk1"/>
                </a:solidFill>
              </a:rPr>
              <a:t>Newsletters and At Home Activities</a:t>
            </a:r>
            <a:endParaRPr sz="35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Share Count Play Explore Issues with families</a:t>
            </a:r>
            <a:endParaRPr sz="2400">
              <a:solidFill>
                <a:schemeClr val="dk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Provide Literature Reviews and links to online stories</a:t>
            </a:r>
            <a:endParaRPr sz="2400">
              <a:solidFill>
                <a:schemeClr val="dk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Send home a weekly activity</a:t>
            </a:r>
            <a:endParaRPr sz="2400">
              <a:solidFill>
                <a:schemeClr val="dk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Share I’m Ready! videos - ask what they inspired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</a:pPr>
            <a:r>
              <a:rPr lang="en-US" sz="2400">
                <a:solidFill>
                  <a:srgbClr val="FF2600"/>
                </a:solidFill>
                <a:latin typeface="Calibri"/>
                <a:ea typeface="Calibri"/>
                <a:cs typeface="Calibri"/>
                <a:sym typeface="Calibri"/>
              </a:rPr>
              <a:t>How would you use them?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padlet link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" name="Google Shape;338;gd4f195bdc6_0_3"/>
          <p:cNvGrpSpPr/>
          <p:nvPr/>
        </p:nvGrpSpPr>
        <p:grpSpPr>
          <a:xfrm>
            <a:off x="504010" y="6163498"/>
            <a:ext cx="11315050" cy="597114"/>
            <a:chOff x="0" y="0"/>
            <a:chExt cx="11315050" cy="597114"/>
          </a:xfrm>
        </p:grpSpPr>
        <p:sp>
          <p:nvSpPr>
            <p:cNvPr id="339" name="Google Shape;339;gd4f195bdc6_0_3"/>
            <p:cNvSpPr txBox="1"/>
            <p:nvPr/>
          </p:nvSpPr>
          <p:spPr>
            <a:xfrm>
              <a:off x="662616" y="241614"/>
              <a:ext cx="1759800" cy="35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Early Math Project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40" name="Google Shape;340;gd4f195bdc6_0_3" descr="image1.jpg"/>
            <p:cNvPicPr preferRelativeResize="0"/>
            <p:nvPr/>
          </p:nvPicPr>
          <p:blipFill rotWithShape="1">
            <a:blip r:embed="rId3">
              <a:alphaModFix/>
            </a:blip>
            <a:srcRect b="23395"/>
            <a:stretch/>
          </p:blipFill>
          <p:spPr>
            <a:xfrm>
              <a:off x="0" y="0"/>
              <a:ext cx="630992" cy="4892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1" name="Google Shape;341;gd4f195bdc6_0_3"/>
            <p:cNvSpPr txBox="1"/>
            <p:nvPr/>
          </p:nvSpPr>
          <p:spPr>
            <a:xfrm>
              <a:off x="10543750" y="237318"/>
              <a:ext cx="7713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2021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2" name="Google Shape;342;gd4f195bdc6_0_3"/>
          <p:cNvSpPr txBox="1"/>
          <p:nvPr/>
        </p:nvSpPr>
        <p:spPr>
          <a:xfrm>
            <a:off x="1051050" y="1129850"/>
            <a:ext cx="5045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chemeClr val="dk1"/>
                </a:solidFill>
              </a:rPr>
              <a:t>Family Math Events</a:t>
            </a:r>
            <a:endParaRPr/>
          </a:p>
        </p:txBody>
      </p:sp>
      <p:pic>
        <p:nvPicPr>
          <p:cNvPr id="343" name="Google Shape;343;gd4f195bdc6_0_3" descr="Photo of water table from family math night" title="Family Math Nigh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5775" y="1938675"/>
            <a:ext cx="4703424" cy="3721951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gd4f195bdc6_0_3"/>
          <p:cNvSpPr txBox="1"/>
          <p:nvPr/>
        </p:nvSpPr>
        <p:spPr>
          <a:xfrm>
            <a:off x="5499525" y="1938675"/>
            <a:ext cx="57939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</a:pPr>
            <a:r>
              <a:rPr lang="en-US" sz="2400">
                <a:solidFill>
                  <a:schemeClr val="dk1"/>
                </a:solidFill>
              </a:rPr>
              <a:t>Planning</a:t>
            </a:r>
            <a:endParaRPr sz="2400">
              <a:solidFill>
                <a:schemeClr val="dk1"/>
              </a:solidFill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</a:pPr>
            <a:r>
              <a:rPr lang="en-US" sz="2400">
                <a:solidFill>
                  <a:schemeClr val="dk1"/>
                </a:solidFill>
              </a:rPr>
              <a:t>Set up</a:t>
            </a:r>
            <a:endParaRPr sz="2400">
              <a:solidFill>
                <a:schemeClr val="dk1"/>
              </a:solidFill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</a:pPr>
            <a:r>
              <a:rPr lang="en-US" sz="2400">
                <a:solidFill>
                  <a:schemeClr val="dk1"/>
                </a:solidFill>
              </a:rPr>
              <a:t>Staffing considerations</a:t>
            </a:r>
            <a:endParaRPr sz="2400">
              <a:solidFill>
                <a:schemeClr val="dk1"/>
              </a:solidFill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</a:pPr>
            <a:r>
              <a:rPr lang="en-US" sz="2400">
                <a:solidFill>
                  <a:schemeClr val="dk1"/>
                </a:solidFill>
              </a:rPr>
              <a:t>EMP Math Festival Resource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" name="Google Shape;349;gd4f195bdc6_0_6"/>
          <p:cNvGrpSpPr/>
          <p:nvPr/>
        </p:nvGrpSpPr>
        <p:grpSpPr>
          <a:xfrm>
            <a:off x="504010" y="6163498"/>
            <a:ext cx="11315050" cy="597114"/>
            <a:chOff x="0" y="0"/>
            <a:chExt cx="11315050" cy="597114"/>
          </a:xfrm>
        </p:grpSpPr>
        <p:sp>
          <p:nvSpPr>
            <p:cNvPr id="350" name="Google Shape;350;gd4f195bdc6_0_6"/>
            <p:cNvSpPr txBox="1"/>
            <p:nvPr/>
          </p:nvSpPr>
          <p:spPr>
            <a:xfrm>
              <a:off x="662616" y="241614"/>
              <a:ext cx="1759800" cy="35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Early Math Project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51" name="Google Shape;351;gd4f195bdc6_0_6" descr="image1.jpg"/>
            <p:cNvPicPr preferRelativeResize="0"/>
            <p:nvPr/>
          </p:nvPicPr>
          <p:blipFill rotWithShape="1">
            <a:blip r:embed="rId3">
              <a:alphaModFix/>
            </a:blip>
            <a:srcRect b="23395"/>
            <a:stretch/>
          </p:blipFill>
          <p:spPr>
            <a:xfrm>
              <a:off x="0" y="0"/>
              <a:ext cx="630992" cy="4892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2" name="Google Shape;352;gd4f195bdc6_0_6"/>
            <p:cNvSpPr txBox="1"/>
            <p:nvPr/>
          </p:nvSpPr>
          <p:spPr>
            <a:xfrm>
              <a:off x="10543750" y="237318"/>
              <a:ext cx="7713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2021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3" name="Google Shape;353;gd4f195bdc6_0_6"/>
          <p:cNvSpPr txBox="1"/>
          <p:nvPr/>
        </p:nvSpPr>
        <p:spPr>
          <a:xfrm>
            <a:off x="840825" y="656875"/>
            <a:ext cx="98535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chemeClr val="dk1"/>
                </a:solidFill>
              </a:rPr>
              <a:t>Virtual and Hybrid Family STEAM Events</a:t>
            </a:r>
            <a:endParaRPr/>
          </a:p>
        </p:txBody>
      </p:sp>
      <p:pic>
        <p:nvPicPr>
          <p:cNvPr id="354" name="Google Shape;354;gd4f195bdc6_0_6" descr="Image of the document Math Festival" title="Math Festival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3825" y="1511074"/>
            <a:ext cx="3354936" cy="433345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gd4f195bdc6_0_6"/>
          <p:cNvSpPr txBox="1"/>
          <p:nvPr/>
        </p:nvSpPr>
        <p:spPr>
          <a:xfrm>
            <a:off x="4487925" y="1674300"/>
            <a:ext cx="6994500" cy="3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Set Up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Materials 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 		Free and found objects</a:t>
            </a:r>
            <a:endParaRPr sz="2400">
              <a:solidFill>
                <a:schemeClr val="dk1"/>
              </a:solidFill>
            </a:endParaRPr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Other materials - distribution and return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Online resources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Creating community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356" name="Google Shape;356;gd4f195bdc6_0_6"/>
          <p:cNvSpPr txBox="1"/>
          <p:nvPr/>
        </p:nvSpPr>
        <p:spPr>
          <a:xfrm>
            <a:off x="4724450" y="5396550"/>
            <a:ext cx="5536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2600"/>
                </a:solidFill>
              </a:rPr>
              <a:t>How would you use them? </a:t>
            </a:r>
            <a:r>
              <a:rPr lang="en-US" sz="2400">
                <a:solidFill>
                  <a:schemeClr val="dk1"/>
                </a:solidFill>
              </a:rPr>
              <a:t>padlet link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"/>
          <p:cNvSpPr txBox="1"/>
          <p:nvPr/>
        </p:nvSpPr>
        <p:spPr>
          <a:xfrm>
            <a:off x="2255880" y="552961"/>
            <a:ext cx="7680240" cy="1643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Turn up the STEAM:           Family Engagement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9" name="Google Shape;69;p2"/>
          <p:cNvGrpSpPr/>
          <p:nvPr/>
        </p:nvGrpSpPr>
        <p:grpSpPr>
          <a:xfrm>
            <a:off x="504010" y="6125398"/>
            <a:ext cx="11314969" cy="597217"/>
            <a:chOff x="0" y="0"/>
            <a:chExt cx="11314968" cy="597215"/>
          </a:xfrm>
        </p:grpSpPr>
        <p:sp>
          <p:nvSpPr>
            <p:cNvPr id="70" name="Google Shape;70;p2"/>
            <p:cNvSpPr txBox="1"/>
            <p:nvPr/>
          </p:nvSpPr>
          <p:spPr>
            <a:xfrm>
              <a:off x="662616" y="241614"/>
              <a:ext cx="1759859" cy="3556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Early Math Project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1" name="Google Shape;71;p2" descr="image1.jpg"/>
            <p:cNvPicPr preferRelativeResize="0"/>
            <p:nvPr/>
          </p:nvPicPr>
          <p:blipFill rotWithShape="1">
            <a:blip r:embed="rId3">
              <a:alphaModFix/>
            </a:blip>
            <a:srcRect b="23395"/>
            <a:stretch/>
          </p:blipFill>
          <p:spPr>
            <a:xfrm>
              <a:off x="0" y="0"/>
              <a:ext cx="630992" cy="4892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" name="Google Shape;72;p2"/>
            <p:cNvSpPr txBox="1"/>
            <p:nvPr/>
          </p:nvSpPr>
          <p:spPr>
            <a:xfrm>
              <a:off x="10543750" y="237318"/>
              <a:ext cx="771218" cy="3133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2021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3" name="Google Shape;73;p2" descr="Photo from video Math Man." title="Math Ma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65817">
            <a:off x="854395" y="2464451"/>
            <a:ext cx="2004150" cy="2865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2" descr="Image from video Cry Daddy" title="Cry Dadd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417825">
            <a:off x="6253170" y="2486550"/>
            <a:ext cx="2221717" cy="319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2" descr="Image from video Snack Time" title="Snack Tim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298932">
            <a:off x="3447852" y="3016832"/>
            <a:ext cx="2212154" cy="3124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2" descr="Image from video What's Cooking?" title="What's Cooking?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424612">
            <a:off x="9178966" y="2660491"/>
            <a:ext cx="2094627" cy="3240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gd4f195bdc6_0_9"/>
          <p:cNvGrpSpPr/>
          <p:nvPr/>
        </p:nvGrpSpPr>
        <p:grpSpPr>
          <a:xfrm>
            <a:off x="504010" y="6163498"/>
            <a:ext cx="11315050" cy="597114"/>
            <a:chOff x="0" y="0"/>
            <a:chExt cx="11315050" cy="597114"/>
          </a:xfrm>
        </p:grpSpPr>
        <p:sp>
          <p:nvSpPr>
            <p:cNvPr id="362" name="Google Shape;362;gd4f195bdc6_0_9"/>
            <p:cNvSpPr txBox="1"/>
            <p:nvPr/>
          </p:nvSpPr>
          <p:spPr>
            <a:xfrm>
              <a:off x="662616" y="241614"/>
              <a:ext cx="1759800" cy="35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Early Math Project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63" name="Google Shape;363;gd4f195bdc6_0_9" descr="image1.jpg"/>
            <p:cNvPicPr preferRelativeResize="0"/>
            <p:nvPr/>
          </p:nvPicPr>
          <p:blipFill rotWithShape="1">
            <a:blip r:embed="rId3">
              <a:alphaModFix/>
            </a:blip>
            <a:srcRect b="23395"/>
            <a:stretch/>
          </p:blipFill>
          <p:spPr>
            <a:xfrm>
              <a:off x="0" y="0"/>
              <a:ext cx="630992" cy="4892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4" name="Google Shape;364;gd4f195bdc6_0_9"/>
            <p:cNvSpPr txBox="1"/>
            <p:nvPr/>
          </p:nvSpPr>
          <p:spPr>
            <a:xfrm>
              <a:off x="10543750" y="237318"/>
              <a:ext cx="7713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2021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5" name="Google Shape;365;gd4f195bdc6_0_9"/>
          <p:cNvSpPr txBox="1"/>
          <p:nvPr/>
        </p:nvSpPr>
        <p:spPr>
          <a:xfrm>
            <a:off x="1156125" y="1037875"/>
            <a:ext cx="8946900" cy="27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chemeClr val="dk1"/>
                </a:solidFill>
              </a:rPr>
              <a:t>Creating Community with Displays</a:t>
            </a:r>
            <a:endParaRPr sz="35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00">
              <a:solidFill>
                <a:schemeClr val="dk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Interactive displays</a:t>
            </a:r>
            <a:endParaRPr sz="2400">
              <a:solidFill>
                <a:schemeClr val="dk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Family engagement boards</a:t>
            </a:r>
            <a:endParaRPr sz="2400">
              <a:solidFill>
                <a:schemeClr val="dk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Padlets</a:t>
            </a:r>
            <a:endParaRPr sz="2400">
              <a:solidFill>
                <a:schemeClr val="dk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In person and virtual sharing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d9b4b2ab55_0_63"/>
          <p:cNvSpPr txBox="1"/>
          <p:nvPr/>
        </p:nvSpPr>
        <p:spPr>
          <a:xfrm>
            <a:off x="843475" y="948575"/>
            <a:ext cx="42279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chemeClr val="dk1"/>
                </a:solidFill>
              </a:rPr>
              <a:t>Early Math Project</a:t>
            </a:r>
            <a:endParaRPr/>
          </a:p>
        </p:txBody>
      </p:sp>
      <p:grpSp>
        <p:nvGrpSpPr>
          <p:cNvPr id="371" name="Google Shape;371;gd9b4b2ab55_0_63"/>
          <p:cNvGrpSpPr/>
          <p:nvPr/>
        </p:nvGrpSpPr>
        <p:grpSpPr>
          <a:xfrm>
            <a:off x="504010" y="6163498"/>
            <a:ext cx="11315050" cy="597114"/>
            <a:chOff x="0" y="0"/>
            <a:chExt cx="11315050" cy="597114"/>
          </a:xfrm>
        </p:grpSpPr>
        <p:sp>
          <p:nvSpPr>
            <p:cNvPr id="372" name="Google Shape;372;gd9b4b2ab55_0_63"/>
            <p:cNvSpPr txBox="1"/>
            <p:nvPr/>
          </p:nvSpPr>
          <p:spPr>
            <a:xfrm>
              <a:off x="662616" y="241614"/>
              <a:ext cx="1759800" cy="35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Early Math Project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73" name="Google Shape;373;gd9b4b2ab55_0_63" descr="image1.jpg"/>
            <p:cNvPicPr preferRelativeResize="0"/>
            <p:nvPr/>
          </p:nvPicPr>
          <p:blipFill rotWithShape="1">
            <a:blip r:embed="rId3">
              <a:alphaModFix/>
            </a:blip>
            <a:srcRect b="23395"/>
            <a:stretch/>
          </p:blipFill>
          <p:spPr>
            <a:xfrm>
              <a:off x="0" y="0"/>
              <a:ext cx="630992" cy="4892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4" name="Google Shape;374;gd9b4b2ab55_0_63"/>
            <p:cNvSpPr txBox="1"/>
            <p:nvPr/>
          </p:nvSpPr>
          <p:spPr>
            <a:xfrm>
              <a:off x="10543750" y="237318"/>
              <a:ext cx="7713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2021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5" name="Google Shape;375;gd9b4b2ab55_0_63"/>
          <p:cNvSpPr txBox="1"/>
          <p:nvPr/>
        </p:nvSpPr>
        <p:spPr>
          <a:xfrm>
            <a:off x="756750" y="1768925"/>
            <a:ext cx="9911400" cy="28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Website: </a:t>
            </a:r>
            <a:r>
              <a:rPr lang="en-US" sz="2400" u="sng">
                <a:solidFill>
                  <a:schemeClr val="hlink"/>
                </a:solidFill>
                <a:hlinkClick r:id="rId4"/>
              </a:rPr>
              <a:t>www.earlymathca.org</a:t>
            </a:r>
            <a:endParaRPr sz="24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Twitter: @EarlyMathCA</a:t>
            </a:r>
            <a:endParaRPr sz="24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Facebook: Early Math Project</a:t>
            </a:r>
            <a:endParaRPr sz="24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Instagram: earlymathproject</a:t>
            </a:r>
            <a:endParaRPr sz="24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App: CountPlayExplore.org</a:t>
            </a:r>
            <a:endParaRPr sz="24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Email: EarlyMathCA@gmail.com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3"/>
          <p:cNvGrpSpPr/>
          <p:nvPr/>
        </p:nvGrpSpPr>
        <p:grpSpPr>
          <a:xfrm>
            <a:off x="504010" y="5972998"/>
            <a:ext cx="11314969" cy="597217"/>
            <a:chOff x="0" y="0"/>
            <a:chExt cx="11314968" cy="597215"/>
          </a:xfrm>
        </p:grpSpPr>
        <p:sp>
          <p:nvSpPr>
            <p:cNvPr id="82" name="Google Shape;82;p3"/>
            <p:cNvSpPr txBox="1"/>
            <p:nvPr/>
          </p:nvSpPr>
          <p:spPr>
            <a:xfrm>
              <a:off x="662616" y="241614"/>
              <a:ext cx="1759859" cy="3556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Early Math Project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3" name="Google Shape;83;p3" descr="image1.jpg"/>
            <p:cNvPicPr preferRelativeResize="0"/>
            <p:nvPr/>
          </p:nvPicPr>
          <p:blipFill rotWithShape="1">
            <a:blip r:embed="rId3">
              <a:alphaModFix/>
            </a:blip>
            <a:srcRect b="23395"/>
            <a:stretch/>
          </p:blipFill>
          <p:spPr>
            <a:xfrm>
              <a:off x="0" y="0"/>
              <a:ext cx="630992" cy="4892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" name="Google Shape;84;p3"/>
            <p:cNvSpPr txBox="1"/>
            <p:nvPr/>
          </p:nvSpPr>
          <p:spPr>
            <a:xfrm>
              <a:off x="10543750" y="237318"/>
              <a:ext cx="771218" cy="3133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2021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5" name="Google Shape;85;p3"/>
          <p:cNvSpPr txBox="1"/>
          <p:nvPr/>
        </p:nvSpPr>
        <p:spPr>
          <a:xfrm>
            <a:off x="696300" y="40310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chemeClr val="dk1"/>
                </a:solidFill>
              </a:rPr>
              <a:t>Who we are:</a:t>
            </a:r>
            <a:endParaRPr/>
          </a:p>
        </p:txBody>
      </p:sp>
      <p:pic>
        <p:nvPicPr>
          <p:cNvPr id="86" name="Google Shape;86;p3" descr="Photos of the presenters&#10;Makenna Huey&#10;Dana McVey&#10;Heather McClellan Brandusa" title="Presenter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300" y="1278800"/>
            <a:ext cx="10257007" cy="4541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gd4f1934f51_0_0" descr="Graphic that shows all elements are connected&#10;I'm Ready Videos&#10;Book Reviews&#10;Activities&#10;Count Play Explore Issues" title="Graphic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2350" y="514100"/>
            <a:ext cx="9727300" cy="63439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gd4f1934f51_0_0"/>
          <p:cNvSpPr txBox="1"/>
          <p:nvPr/>
        </p:nvSpPr>
        <p:spPr>
          <a:xfrm>
            <a:off x="1129850" y="367850"/>
            <a:ext cx="42870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3500" b="1" i="0" u="none" strike="noStrike" cap="none">
                <a:solidFill>
                  <a:srgbClr val="000000"/>
                </a:solidFill>
              </a:rPr>
              <a:t>EMP and Initiative </a:t>
            </a:r>
            <a:endParaRPr sz="3500" b="1" i="0" u="none" strike="noStrike" cap="none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3500" b="1" i="0" u="none" strike="noStrike" cap="none">
                <a:solidFill>
                  <a:srgbClr val="000000"/>
                </a:solidFill>
              </a:rPr>
              <a:t>Resources</a:t>
            </a:r>
            <a:endParaRPr sz="3500" b="1" i="0" u="none" strike="noStrike" cap="none">
              <a:solidFill>
                <a:srgbClr val="000000"/>
              </a:solidFill>
            </a:endParaRPr>
          </a:p>
        </p:txBody>
      </p:sp>
      <p:grpSp>
        <p:nvGrpSpPr>
          <p:cNvPr id="93" name="Google Shape;93;gd4f1934f51_0_0"/>
          <p:cNvGrpSpPr/>
          <p:nvPr/>
        </p:nvGrpSpPr>
        <p:grpSpPr>
          <a:xfrm>
            <a:off x="504010" y="6163498"/>
            <a:ext cx="11315050" cy="597114"/>
            <a:chOff x="0" y="0"/>
            <a:chExt cx="11315050" cy="597114"/>
          </a:xfrm>
        </p:grpSpPr>
        <p:sp>
          <p:nvSpPr>
            <p:cNvPr id="94" name="Google Shape;94;gd4f1934f51_0_0"/>
            <p:cNvSpPr txBox="1"/>
            <p:nvPr/>
          </p:nvSpPr>
          <p:spPr>
            <a:xfrm>
              <a:off x="662616" y="241614"/>
              <a:ext cx="1759800" cy="35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Early Math Project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5" name="Google Shape;95;gd4f1934f51_0_0" descr="image1.jpg"/>
            <p:cNvPicPr preferRelativeResize="0"/>
            <p:nvPr/>
          </p:nvPicPr>
          <p:blipFill rotWithShape="1">
            <a:blip r:embed="rId4">
              <a:alphaModFix/>
            </a:blip>
            <a:srcRect b="23395"/>
            <a:stretch/>
          </p:blipFill>
          <p:spPr>
            <a:xfrm>
              <a:off x="0" y="0"/>
              <a:ext cx="630992" cy="4892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" name="Google Shape;96;gd4f1934f51_0_0"/>
            <p:cNvSpPr txBox="1"/>
            <p:nvPr/>
          </p:nvSpPr>
          <p:spPr>
            <a:xfrm>
              <a:off x="10543750" y="237318"/>
              <a:ext cx="7713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2021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d78df07c6c_1_136"/>
          <p:cNvSpPr txBox="1">
            <a:spLocks noGrp="1"/>
          </p:cNvSpPr>
          <p:nvPr>
            <p:ph type="title"/>
          </p:nvPr>
        </p:nvSpPr>
        <p:spPr>
          <a:xfrm>
            <a:off x="3920522" y="507350"/>
            <a:ext cx="4481400" cy="13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500">
                <a:latin typeface="Arial"/>
                <a:ea typeface="Arial"/>
                <a:cs typeface="Arial"/>
                <a:sym typeface="Arial"/>
              </a:rPr>
              <a:t>How it all fits together</a:t>
            </a:r>
            <a:endParaRPr sz="35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gd78df07c6c_1_136"/>
          <p:cNvSpPr txBox="1"/>
          <p:nvPr/>
        </p:nvSpPr>
        <p:spPr>
          <a:xfrm>
            <a:off x="1166626" y="6214612"/>
            <a:ext cx="17598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Early Math Project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gd78df07c6c_1_136" descr="image1.jpg"/>
          <p:cNvPicPr preferRelativeResize="0"/>
          <p:nvPr/>
        </p:nvPicPr>
        <p:blipFill rotWithShape="1">
          <a:blip r:embed="rId3">
            <a:alphaModFix/>
          </a:blip>
          <a:srcRect b="23395"/>
          <a:stretch/>
        </p:blipFill>
        <p:spPr>
          <a:xfrm>
            <a:off x="504010" y="5972998"/>
            <a:ext cx="630992" cy="48926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gd78df07c6c_1_136"/>
          <p:cNvSpPr txBox="1"/>
          <p:nvPr/>
        </p:nvSpPr>
        <p:spPr>
          <a:xfrm>
            <a:off x="10254350" y="6002088"/>
            <a:ext cx="1578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" name="Google Shape;105;gd78df07c6c_1_136" descr="Graphic shows that Science, Technology, Engineering, Arts, and Math are connected to form a whole." title="STEAM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0489" y="1579250"/>
            <a:ext cx="6861473" cy="4635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"/>
          <p:cNvSpPr txBox="1">
            <a:spLocks noGrp="1"/>
          </p:cNvSpPr>
          <p:nvPr>
            <p:ph type="title" idx="4294967295"/>
          </p:nvPr>
        </p:nvSpPr>
        <p:spPr>
          <a:xfrm>
            <a:off x="560651" y="361792"/>
            <a:ext cx="5096949" cy="862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3500" i="1">
                <a:latin typeface="Arial"/>
                <a:ea typeface="Arial"/>
                <a:cs typeface="Arial"/>
                <a:sym typeface="Arial"/>
              </a:rPr>
              <a:t>I’m Ready</a:t>
            </a:r>
            <a:r>
              <a:rPr lang="en-US" sz="3500">
                <a:latin typeface="Arial"/>
                <a:ea typeface="Arial"/>
                <a:cs typeface="Arial"/>
                <a:sym typeface="Arial"/>
              </a:rPr>
              <a:t> Videos!</a:t>
            </a:r>
            <a:endParaRPr sz="3500"/>
          </a:p>
        </p:txBody>
      </p:sp>
      <p:sp>
        <p:nvSpPr>
          <p:cNvPr id="111" name="Google Shape;111;p5"/>
          <p:cNvSpPr txBox="1"/>
          <p:nvPr/>
        </p:nvSpPr>
        <p:spPr>
          <a:xfrm>
            <a:off x="4204488" y="4893411"/>
            <a:ext cx="7668430" cy="792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I’m Ready! Videos available on Count Play Explore Application and </a:t>
            </a:r>
            <a:r>
              <a:rPr lang="en-US" sz="2400" b="0" i="0" u="sng" strike="noStrike" cap="none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www.earlymathca.org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5"/>
          <p:cNvSpPr txBox="1"/>
          <p:nvPr/>
        </p:nvSpPr>
        <p:spPr>
          <a:xfrm>
            <a:off x="4204500" y="1431375"/>
            <a:ext cx="6461400" cy="26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2600"/>
              </a:buClr>
              <a:buSzPts val="2400"/>
              <a:buFont typeface="Arial"/>
              <a:buNone/>
            </a:pPr>
            <a:r>
              <a:rPr lang="en-US" sz="2400" b="1" i="1">
                <a:solidFill>
                  <a:srgbClr val="FF2600"/>
                </a:solidFill>
              </a:rPr>
              <a:t>So much learning at laundry time</a:t>
            </a:r>
            <a:r>
              <a:rPr lang="en-US" sz="2400" b="1" i="1" u="none" strike="noStrike" cap="none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1" u="none" strike="noStrike" cap="none">
              <a:solidFill>
                <a:srgbClr val="FF26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0447" marR="0" lvl="0" indent="-1704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/>
              <a:t>Sorting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0447" marR="0" lvl="0" indent="-1704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/>
              <a:t>Counting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0447" marR="0" lvl="0" indent="-1704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en-US" sz="2400"/>
              <a:t>ositional Words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0447" marR="0" lvl="0" indent="-1704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/>
              <a:t>Classification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0447" marR="0" lvl="0" indent="-1704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/>
              <a:t>Math talks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3" name="Google Shape;113;p5"/>
          <p:cNvGrpSpPr/>
          <p:nvPr/>
        </p:nvGrpSpPr>
        <p:grpSpPr>
          <a:xfrm>
            <a:off x="504010" y="6188898"/>
            <a:ext cx="11314969" cy="597217"/>
            <a:chOff x="0" y="0"/>
            <a:chExt cx="11314968" cy="597215"/>
          </a:xfrm>
        </p:grpSpPr>
        <p:sp>
          <p:nvSpPr>
            <p:cNvPr id="114" name="Google Shape;114;p5"/>
            <p:cNvSpPr txBox="1"/>
            <p:nvPr/>
          </p:nvSpPr>
          <p:spPr>
            <a:xfrm>
              <a:off x="662616" y="241614"/>
              <a:ext cx="1759859" cy="3556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Early Math Project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5" name="Google Shape;115;p5" descr="image1.jpg"/>
            <p:cNvPicPr preferRelativeResize="0"/>
            <p:nvPr/>
          </p:nvPicPr>
          <p:blipFill rotWithShape="1">
            <a:blip r:embed="rId4">
              <a:alphaModFix/>
            </a:blip>
            <a:srcRect b="23395"/>
            <a:stretch/>
          </p:blipFill>
          <p:spPr>
            <a:xfrm>
              <a:off x="0" y="0"/>
              <a:ext cx="630992" cy="4892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" name="Google Shape;116;p5"/>
            <p:cNvSpPr txBox="1"/>
            <p:nvPr/>
          </p:nvSpPr>
          <p:spPr>
            <a:xfrm>
              <a:off x="10543750" y="237318"/>
              <a:ext cx="771218" cy="3133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2021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7" name="Google Shape;117;p5" descr="Image from the video Laundry Time" title="Laundry Time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2825" y="1431375"/>
            <a:ext cx="2850299" cy="425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d4f6b6c53f_0_25"/>
          <p:cNvSpPr txBox="1"/>
          <p:nvPr/>
        </p:nvSpPr>
        <p:spPr>
          <a:xfrm>
            <a:off x="769275" y="694500"/>
            <a:ext cx="40524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3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Literature Reviews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gd4f6b6c53f_0_25"/>
          <p:cNvSpPr txBox="1"/>
          <p:nvPr/>
        </p:nvSpPr>
        <p:spPr>
          <a:xfrm>
            <a:off x="4763375" y="1565450"/>
            <a:ext cx="6640500" cy="28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Math Topics/Connections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Activities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Extension Questions/Conversations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Original Activities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Links to Online Resources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gd4f6b6c53f_0_25" descr="Image of book Review for Sam Sorts" title="Sam Sort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0" y="-6346726"/>
            <a:ext cx="9613926" cy="1245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gd4f6b6c53f_0_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85975" y="4211925"/>
            <a:ext cx="2299050" cy="2099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6" name="Google Shape;126;gd4f6b6c53f_0_25"/>
          <p:cNvGrpSpPr/>
          <p:nvPr/>
        </p:nvGrpSpPr>
        <p:grpSpPr>
          <a:xfrm>
            <a:off x="504010" y="6163498"/>
            <a:ext cx="11315050" cy="597114"/>
            <a:chOff x="0" y="0"/>
            <a:chExt cx="11315050" cy="597114"/>
          </a:xfrm>
        </p:grpSpPr>
        <p:sp>
          <p:nvSpPr>
            <p:cNvPr id="127" name="Google Shape;127;gd4f6b6c53f_0_25"/>
            <p:cNvSpPr txBox="1"/>
            <p:nvPr/>
          </p:nvSpPr>
          <p:spPr>
            <a:xfrm>
              <a:off x="662616" y="241614"/>
              <a:ext cx="1759800" cy="35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Early Math Project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8" name="Google Shape;128;gd4f6b6c53f_0_25" descr="image1.jpg"/>
            <p:cNvPicPr preferRelativeResize="0"/>
            <p:nvPr/>
          </p:nvPicPr>
          <p:blipFill rotWithShape="1">
            <a:blip r:embed="rId5">
              <a:alphaModFix/>
            </a:blip>
            <a:srcRect b="23395"/>
            <a:stretch/>
          </p:blipFill>
          <p:spPr>
            <a:xfrm>
              <a:off x="0" y="0"/>
              <a:ext cx="630992" cy="4892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gd4f6b6c53f_0_25"/>
            <p:cNvSpPr txBox="1"/>
            <p:nvPr/>
          </p:nvSpPr>
          <p:spPr>
            <a:xfrm>
              <a:off x="10543750" y="237318"/>
              <a:ext cx="7713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2021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d4f6b6c53f_0_41"/>
          <p:cNvSpPr txBox="1"/>
          <p:nvPr/>
        </p:nvSpPr>
        <p:spPr>
          <a:xfrm>
            <a:off x="945925" y="564925"/>
            <a:ext cx="30000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Activities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" name="Google Shape;135;gd4f6b6c53f_0_41" descr="Image of activity Sort it Out" title="Sort it Ou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5925" y="1500400"/>
            <a:ext cx="3580118" cy="466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gd4f6b6c53f_0_41" descr="Image of activity Everyday Sorting" title="Everyday Sorti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7425" y="1424200"/>
            <a:ext cx="3666325" cy="4784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gd4f6b6c53f_0_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70688" y="3984300"/>
            <a:ext cx="2159885" cy="1972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gd4f6b6c53f_0_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46273" y="3812925"/>
            <a:ext cx="1837026" cy="2143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9" name="Google Shape;139;gd4f6b6c53f_0_41"/>
          <p:cNvGrpSpPr/>
          <p:nvPr/>
        </p:nvGrpSpPr>
        <p:grpSpPr>
          <a:xfrm>
            <a:off x="504010" y="6163498"/>
            <a:ext cx="11315050" cy="597114"/>
            <a:chOff x="0" y="0"/>
            <a:chExt cx="11315050" cy="597114"/>
          </a:xfrm>
        </p:grpSpPr>
        <p:sp>
          <p:nvSpPr>
            <p:cNvPr id="140" name="Google Shape;140;gd4f6b6c53f_0_41"/>
            <p:cNvSpPr txBox="1"/>
            <p:nvPr/>
          </p:nvSpPr>
          <p:spPr>
            <a:xfrm>
              <a:off x="662616" y="241614"/>
              <a:ext cx="1759800" cy="35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Early Math Project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1" name="Google Shape;141;gd4f6b6c53f_0_41" descr="image1.jpg"/>
            <p:cNvPicPr preferRelativeResize="0"/>
            <p:nvPr/>
          </p:nvPicPr>
          <p:blipFill rotWithShape="1">
            <a:blip r:embed="rId7">
              <a:alphaModFix/>
            </a:blip>
            <a:srcRect b="23395"/>
            <a:stretch/>
          </p:blipFill>
          <p:spPr>
            <a:xfrm>
              <a:off x="0" y="0"/>
              <a:ext cx="630992" cy="4892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2" name="Google Shape;142;gd4f6b6c53f_0_41"/>
            <p:cNvSpPr txBox="1"/>
            <p:nvPr/>
          </p:nvSpPr>
          <p:spPr>
            <a:xfrm>
              <a:off x="10543750" y="237318"/>
              <a:ext cx="7713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2021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d78df07c6c_1_151"/>
          <p:cNvSpPr txBox="1"/>
          <p:nvPr/>
        </p:nvSpPr>
        <p:spPr>
          <a:xfrm>
            <a:off x="602850" y="664425"/>
            <a:ext cx="57822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3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Count Play Explore Issues</a:t>
            </a:r>
            <a:endParaRPr sz="3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gd78df07c6c_1_151"/>
          <p:cNvSpPr txBox="1"/>
          <p:nvPr/>
        </p:nvSpPr>
        <p:spPr>
          <a:xfrm>
            <a:off x="2515350" y="1657850"/>
            <a:ext cx="6204900" cy="28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Family engagement ideas to support counting, playing, and exploring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Investigations designed by Fresno County’s STEM Department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9" name="Google Shape;149;gd78df07c6c_1_151"/>
          <p:cNvGrpSpPr/>
          <p:nvPr/>
        </p:nvGrpSpPr>
        <p:grpSpPr>
          <a:xfrm>
            <a:off x="504010" y="6163498"/>
            <a:ext cx="11315050" cy="597114"/>
            <a:chOff x="0" y="0"/>
            <a:chExt cx="11315050" cy="597114"/>
          </a:xfrm>
        </p:grpSpPr>
        <p:sp>
          <p:nvSpPr>
            <p:cNvPr id="150" name="Google Shape;150;gd78df07c6c_1_151"/>
            <p:cNvSpPr txBox="1"/>
            <p:nvPr/>
          </p:nvSpPr>
          <p:spPr>
            <a:xfrm>
              <a:off x="662616" y="241614"/>
              <a:ext cx="1759800" cy="35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Early Math Project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51" name="Google Shape;151;gd78df07c6c_1_151" descr="image1.jpg"/>
            <p:cNvPicPr preferRelativeResize="0"/>
            <p:nvPr/>
          </p:nvPicPr>
          <p:blipFill rotWithShape="1">
            <a:blip r:embed="rId3">
              <a:alphaModFix/>
            </a:blip>
            <a:srcRect b="23395"/>
            <a:stretch/>
          </p:blipFill>
          <p:spPr>
            <a:xfrm>
              <a:off x="0" y="0"/>
              <a:ext cx="630992" cy="4892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" name="Google Shape;152;gd78df07c6c_1_151"/>
            <p:cNvSpPr txBox="1"/>
            <p:nvPr/>
          </p:nvSpPr>
          <p:spPr>
            <a:xfrm>
              <a:off x="10543750" y="237318"/>
              <a:ext cx="7713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2021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458</Words>
  <Application>Microsoft Macintosh PowerPoint</Application>
  <PresentationFormat>Widescreen</PresentationFormat>
  <Paragraphs>122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Helvetica Neue</vt:lpstr>
      <vt:lpstr>Times New Roman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How it all fits together</vt:lpstr>
      <vt:lpstr>I’m Ready Videos!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Activity Time! Let’s try it out  Sort It Out! We will be sharing at this Padlet Link: xxx</vt:lpstr>
      <vt:lpstr>Using Padlet</vt:lpstr>
      <vt:lpstr>PowerPoint Presentation</vt:lpstr>
      <vt:lpstr>Reflection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Naomi Reeley</cp:lastModifiedBy>
  <cp:revision>1</cp:revision>
  <dcterms:modified xsi:type="dcterms:W3CDTF">2021-06-18T16:05:56Z</dcterms:modified>
</cp:coreProperties>
</file>